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87" r:id="rId3"/>
    <p:sldId id="280" r:id="rId4"/>
    <p:sldId id="288" r:id="rId5"/>
    <p:sldId id="289" r:id="rId6"/>
    <p:sldId id="290" r:id="rId7"/>
    <p:sldId id="291" r:id="rId8"/>
    <p:sldId id="257" r:id="rId9"/>
    <p:sldId id="292" r:id="rId10"/>
    <p:sldId id="293" r:id="rId11"/>
    <p:sldId id="294" r:id="rId12"/>
    <p:sldId id="299" r:id="rId13"/>
    <p:sldId id="259" r:id="rId14"/>
    <p:sldId id="295" r:id="rId15"/>
    <p:sldId id="298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5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0T19:38:30.532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1 24575,'0'0'-8191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7T14:22:16.8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7T14:25:25.5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7T14:26:47.2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2T08:14:13.8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899 3046 24575,'-5'0'0,"1"-1"0,-1 1 0,1-1 0,-1-1 0,1 1 0,0 0 0,-1-1 0,1 0 0,0 0 0,0-1 0,1 1 0,-1-1 0,0 1 0,1-1 0,-1 0 0,1-1 0,0 1 0,0 0 0,0-1 0,1 0 0,-1 0 0,-2-6 0,1 4 0,1 0 0,-1 0 0,-1 1 0,1 0 0,-1 0 0,0 0 0,0 0 0,0 1 0,-1 0 0,1 0 0,-11-5 0,-1 2 0,9 4 0,1 1 0,-1-1 0,1 0 0,0-1 0,0 0 0,0 0 0,1-1 0,0 1 0,0-1 0,0-1 0,0 1 0,1-1 0,-8-10 0,2-1 0,3 4 0,1 2 0,-2-1 0,1 1 0,-1 0 0,-17-14 0,23 22 0,0 1 0,-1-1 0,0 1 0,1 0 0,-1 1 0,0-1 0,0 1 0,0-1 0,0 1 0,0 0 0,0 0 0,0 1 0,0 0 0,0-1 0,0 1 0,-1 0 0,1 1 0,0-1 0,0 1 0,0 0 0,0 0 0,0 0 0,-7 4 0,0 0 0,0 1 0,0 1 0,0 0 0,1 0 0,0 1 0,0 1 0,1-1 0,0 1 0,0 1 0,1 0 0,1 0 0,-1 1 0,2 0 0,-1 0 0,2 0 0,0 1 0,-6 16 0,6-16 0,0 0 0,-1 0 0,0-1 0,-1 0 0,0 0 0,0-1 0,-2 0 0,-15 16 0,8-9 0,10-10 0,1 0 0,0 1 0,0-1 0,0 1 0,1 0 0,0 0 0,1 0 0,0 1 0,-4 13 0,2 5 0,-3 49 0,7-56 0,-1 1 0,0-1 0,-2 0 0,-10 35 0,2-28 0,-23 38 0,25-49 0,0 1 0,2-1 0,0 2 0,1-1 0,0 1 0,-6 31 0,11-36 0,0 0 0,1 0 0,0 0 0,1 1 0,1-1 0,0 0 0,0 0 0,2 0 0,-1 0 0,2 0 0,0 0 0,0-1 0,1 0 0,1 0 0,0 0 0,0 0 0,1-1 0,1 0 0,0-1 0,0 0 0,1 0 0,1 0 0,-1-1 0,1-1 0,1 0 0,0 0 0,0-1 0,0 0 0,1-1 0,0-1 0,0 1 0,0-2 0,22 6 0,-18-6 0,1-1 0,0-1 0,0 0 0,1-1 0,-1-1 0,0 0 0,0-1 0,0-1 0,0-1 0,0 0 0,0-2 0,0 0 0,-1 0 0,0-1 0,0-2 0,-1 1 0,0-2 0,25-17 0,9-7 0,-23 16 0,0-1 0,25-23 0,-44 35 0,0-1 0,0-1 0,-1 1 0,0-1 0,0-1 0,-1 1 0,0-1 0,-1 0 0,1 0 0,4-16 0,-3-5 0,-1-1 0,-1 1 0,-2-1 0,-3-55 0,0 57 0,0 1 0,2-1 0,1 0 0,2 1 0,13-56 0,-6 51 0,9-26 0,12-62 0,79-353 0,-99 429 0,-3 0 0,6-82 0,-13 93 0,1 1 0,2 0 0,1 0 0,1 0 0,2 1 0,25-59 0,4 8 0,-25 50 0,3 1 0,28-47 0,-23 46 0,-1-2 0,-2 0 0,-2-2 0,-1 0 0,15-57 0,30-201 0,-53 232 0,-1-110 0,-2 15 0,-1 141 0,1 1 0,0 0 0,1-1 0,1 1 0,0 1 0,1-1 0,1 1 0,15-22 0,-11 16 0,0 0 0,-1-1 0,10-30 0,-15 27 0,-1 0 0,-1 0 0,0-33 0,-2 28 0,9-47 0,-9 67 0,1 0 0,1 0 0,-1 0 0,1 0 0,1 0 0,0 1 0,0 0 0,9-12 0,5 1 0,0 0 0,1 1 0,1 1 0,30-19 0,34-29 0,-9-7 0,-75 72 0,0 1 0,0-1 0,0 0 0,0 1 0,0-1 0,0 1 0,0 0 0,0-1 0,0 1 0,0 0 0,0 0 0,0-1 0,0 1 0,0 0 0,0 0 0,0 0 0,0 0 0,0 1 0,0-1 0,0 0 0,1 0 0,-1 1 0,0-1 0,0 0 0,0 1 0,0-1 0,1 2 0,28 24 0,1 1 0,-15-21 0,0 0 0,0-1 0,1-1 0,0 0 0,0-1 0,33 1 0,109-8 0,-145 3 0,115-13 51,-79 7-759,91-1 0,-87 11-6118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2T08:14:27.0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97 98 24575,'24'-2'0,"-1"-1"0,1-1 0,-1-1 0,23-9 0,-5 3 0,30-9 0,-40 11 0,0 0 0,0 2 0,52-4 0,-42 9 0,1 1 0,60 8 0,-80-3 0,1 1 0,-1 0 0,0 2 0,0 1 0,0 0 0,22 13 0,188 131 0,-223-146 0,0 1 0,-1 1 0,0-1 0,0 1 0,0 1 0,-1-1 0,-1 1 0,1 1 0,-1-1 0,-1 1 0,0 0 0,0 0 0,3 14 0,-2-3 0,-2 0 0,0 0 0,-2 1 0,0 0 0,-3 40 0,-2-11 0,1-23 0,1 0 0,1 0 0,1 0 0,1 0 0,11 47 0,-6-48 0,0 1 0,-2-1 0,-1 1 0,-1 1 0,-1-1 0,-2 0 0,-1 1 0,-1-1 0,-1 0 0,-7 28 0,-13 95 0,17-103 0,-17 75 0,-20 20 0,22-80 0,18-49 0,-1 1 0,-1-1 0,0 0 0,-1-1 0,-1 1 0,0-1 0,-1 0 0,-13 17 0,-42 48 0,31-37 0,-72 73 0,92-104 0,1 0 0,-1 0 0,-1-2 0,1 1 0,-2-2 0,1 0 0,-1 0 0,0-1 0,0-1 0,-1-1 0,-18 5 0,-66 8 0,31-3 0,-133 8 0,161-21 0,14 1 0,1-2 0,-1 0 0,1-2 0,-37-7 0,56 8 0,-1-1 0,1 0 0,0 0 0,0 0 0,0-1 0,1 0 0,-1 0 0,1-1 0,-1 1 0,1-1 0,0-1 0,1 1 0,-1 0 0,1-1 0,0 0 0,0 0 0,0-1 0,0 1 0,1-1 0,0 1 0,1-1 0,-5-11 0,-1-20-1365,2 2-5461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2T08:14:20.1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2248 1 24575,'-2'0'0,"1"1"0,-1 0 0,1-1 0,-1 1 0,1 0 0,0 0 0,-1 0 0,1 0 0,0 0 0,0 0 0,-1 0 0,1 0 0,0 0 0,0 1 0,1-1 0,-1 0 0,0 1 0,0-1 0,1 1 0,-1-1 0,0 1 0,1-1 0,0 1 0,-1 2 0,-10 45 0,10-44 0,-6 57 0,3-1 0,5 90 0,-3 57 0,-1-189 0,-1 1 0,0-1 0,-2 0 0,0-1 0,-1 1 0,-1-1 0,-1-1 0,0 1 0,-1-1 0,-15 17 0,11-8 0,1 0 0,1 0 0,1 1 0,2 1 0,-10 40 0,9-28 0,-27 64 0,-40 111 0,59-156 0,-3 0 0,-2-1 0,-35 63 0,14-38 0,4 2 0,-39 122 0,74-195 0,-25 61 0,-40 70 0,39-84 0,3 1 0,-24 71 0,-33 150 0,75-255 0,-2 0 0,-1-1 0,-28 43 0,20-37 0,-22 48 0,-2 1 0,32-61 0,1 1 0,-17 39 0,-12 82 0,29-93 0,-20 52 0,25-84 0,0-1 0,-1 0 0,0 0 0,-1 0 0,-1-1 0,0 0 0,-14 13 0,-5 5 0,-31 46 0,36-44 0,-43 46 0,44-55 0,2 2 0,0 0 0,2 2 0,-17 33 0,-18 28 0,47-81 0,-1 0 0,0 0 0,0 0 0,0-1 0,-1 0 0,0-1 0,-1 0 0,0 0 0,0-1 0,0-1 0,-16 7 0,10-6 0,0 0 0,0-2 0,-1 0 0,1 0 0,-1-2 0,0 0 0,-23 0 0,33-3 0,0 0 0,0 0 0,1 0 0,-1-1 0,0 0 0,1 0 0,0-1 0,-1 0 0,1 0 0,0 0 0,0-1 0,1 0 0,-1 0 0,1 0 0,0-1 0,0 0 0,0 0 0,1 0 0,0 0 0,-6-11 0,-6-10 0,1-2 0,1 0 0,-12-40 0,9 25 0,-33-97 120,46 124-332,0 0 0,1-1 0,0 1-1,2-1 1,0 0 0,2-27 0,6 10-6614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2T08:14:22.1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 30 24575,'8'0'0,"3"-8"0,-9-3 0,-12 0 0,-13 11 0,-3 5-8191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2T08:14:32.9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46 896 24575,'-1'-3'0,"0"-1"0,0 1 0,0-1 0,0 1 0,0-1 0,-1 1 0,0 0 0,-4-6 0,-7-19 0,8 10 0,1 0 0,1 0 0,1 0 0,0 0 0,1-1 0,1 1 0,1-1 0,5-29 0,6-9 0,27-77 0,-16 60 0,-18 57 0,2 0 0,-1 1 0,2 0 0,0 0 0,1 0 0,0 1 0,1 1 0,1 0 0,1 0 0,0 1 0,0 0 0,1 1 0,18-12 0,-19 16 0,0 0 0,0 1 0,1 1 0,0 0 0,0 0 0,0 1 0,1 1 0,-1 1 0,1 0 0,0 0 0,0 1 0,1 1 0,-1 1 0,0 0 0,0 0 0,26 5 0,10 7 0,-35-8 0,0 0 0,0-1 0,0-1 0,1 0 0,-1-1 0,1-1 0,-1 0 0,16-3 0,71-10 0,185-1 0,-262 12 0,1-1 0,-1-1 0,1-2 0,-2 0 0,33-13 0,55-13 0,-22 19 0,1 4 0,177 7 0,-193 3 0,33 9 0,-77-5 0,0-2 0,48-1 0,120-17-1365,-157 13-5461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2T08:14:33.0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2T08:14:45.3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2386 1 24575,'-3'0'0,"0"1"0,0-1 0,0 1 0,1 0 0,-1-1 0,0 1 0,1 1 0,-1-1 0,1 0 0,-1 1 0,1-1 0,0 1 0,-1 0 0,1-1 0,0 1 0,0 0 0,0 0 0,0 1 0,1-1 0,-4 5 0,-27 59 0,21-39 0,-144 338 0,145-335 0,2 0 0,2 1 0,-5 49 0,-6 30 0,-4-6 0,8-34 0,-2-2 0,-3 0 0,-52 126 0,63-183 0,0 0 0,-1 0 0,0-1 0,0 0 0,-1 0 0,-13 10 0,10-10 0,1 2 0,0-1 0,-15 23 0,-139 233 0,81-93 0,43-83 0,28-58 0,1 0 0,-13 63 0,8-26 0,8-36 0,-4 17 0,-1-1 0,-3 0 0,-2-1 0,-37 69 0,20-59 0,4-9 0,3 1 0,2 1 0,-24 65 0,31-48 0,16-51 0,-1 0 0,-1 0 0,0-1 0,-1 0 0,-1-1 0,-16 27 0,9-23 0,1 1 0,1 1 0,1 0 0,1 0 0,1 1 0,1 1 0,-7 26 0,10-25 0,-2-1 0,-1 0 0,-1-1 0,-1 0 0,-1-1 0,-1 0 0,0-1 0,-2 0 0,-1-1 0,-30 30 0,24-26 0,2 1 0,1 1 0,-26 46 0,30-46 0,-1-1 0,-1 0 0,-1-1 0,-31 30 0,38-44 0,0-1 0,-2 0 0,1-1 0,-1 0 0,0-1 0,0 0 0,-1-2 0,0 1 0,0-2 0,0 1 0,-20 2 0,5-4 0,0 0 0,0-1 0,0-2 0,-53-7 0,75 7 0,1-1 0,-1 0 0,1-1 0,0 0 0,0 0 0,-1 0 0,1 0 0,1-1 0,-1 0 0,0-1 0,1 1 0,0-1 0,-1 0 0,2 0 0,-10-9 0,9 5 0,0 1 0,1-1 0,-1 0 0,1 0 0,1 0 0,0 0 0,0-1 0,0 0 0,1 1 0,-1-19 0,-1-18 0,3 0 0,4-47 0,-1-44 0,-2 132-54,-1 0-1,1 0 0,0 0 1,-1 0-1,0 0 1,0 0-1,0 0 0,0 0 1,-1 1-1,1-1 1,-1 0-1,0 1 0,0-1 1,-1 1-1,1 0 0,0 0 1,-1 0-1,0 0 1,0 0-1,0 0 0,0 1 1,0-1-1,-1 1 1,-4-2-1,-20-7-6771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1T16:40:36.889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91 41 24575,'135'2'0,"150"-5"0,-136-15 0,18 0 0,530 14 0,-358 7 0,201-3 0,-484 3 0,0 3 0,63 14 0,-85-13 0,37 7 0,-21-4 0,97 8 0,12-18 0,27 2 0,-166 0 0,0 2 0,-1 0 0,1 1 0,-1 1 0,36 16 0,15 5 0,-49-19 0,-1 1 0,-1 1 0,25 17 0,20 10 0,-33-23 0,0 2 0,-1 1 0,-1 1 0,0 2 0,-2 1 0,42 40 0,-13-1 0,-36-40 0,0 1 0,-1 0 0,-1 2 0,-1 0 0,22 41 0,10 24 0,-35-66 0,-1 0 0,-2 1 0,0 1 0,-1 0 0,8 31 0,-4 6 0,-3 0 0,-3 1 0,0 108 0,-9-131 0,1-1 0,2 1 0,1-1 0,2 0 0,2 0 0,13 45 0,56 151 0,-42-153 0,-25-62 0,0 0 0,-2 1 0,0 0 0,-1 0 0,5 36 0,-5 45 0,-8 109 0,-2-52 0,4 522 0,-2-629 0,-16 84 0,-1 23 0,0 12 0,-1 2 0,-1-15 0,4-47 0,8-42 0,-36 132 0,37-165 0,2 0 0,1 0 0,1 39 0,2-34 0,-2-1 0,-10 46 0,6-52 0,-1-2 0,-1 1 0,-2-1 0,-1-1 0,-2 0 0,-34 53 0,27-48 0,1 0 0,-29 72 0,29-60 0,-28 47 0,4-4 0,36-67 0,-2-1 0,0 0 0,-27 37 0,-38 48 0,-22 27 0,88-121 0,-1-1 0,0 0 0,-1 0 0,-1-1 0,0-1 0,0 0 0,-1-1 0,-26 14 0,9-10 0,0 0 0,0-3 0,-1 0 0,-1-2 0,-51 6 0,3-8 0,-89-4 0,109-3 0,-11-2 0,-1 4 0,-118 16 0,64-2 0,-1-5 0,-201-9 0,136-4 0,-1442 3 0,1619 0-91,1-1 0,0-1 0,-1-1 0,1 0 0,0 0 0,0-2 0,1 0 0,-1 0 0,1-1 0,0-1 0,1-1 0,0 0 0,0 0 0,-14-13 0,8 6-6735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2T08:14:51.7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237 292 24575,'1'-7'0,"-1"-1"0,2 1 0,-1 0 0,1 0 0,-1 0 0,2 1 0,-1-1 0,1 0 0,0 1 0,1-1 0,-1 1 0,1 0 0,1 1 0,-1-1 0,1 0 0,0 1 0,10-9 0,-1 3 0,1 0 0,1 1 0,0 0 0,0 1 0,31-12 0,161-50 0,-158 61 0,0 3 0,0 3 0,0 1 0,88 7 0,-32-1 0,-80-3 0,0 0 0,0 2 0,0 1 0,44 11 0,-63-12 0,0 1 0,0-1 0,-1 1 0,1 0 0,-1 1 0,0-1 0,0 1 0,0 0 0,0 1 0,-1 0 0,1 0 0,-1 0 0,-1 0 0,1 1 0,-1-1 0,0 1 0,0 1 0,0-1 0,-1 0 0,0 1 0,0 0 0,1 8 0,3 14 0,-2 0 0,1 33 0,2 10 0,7 81 0,-9 295 0,-9-237 0,4-188 0,-2 0 0,0 0 0,-2 0 0,-1 0 0,0 0 0,-2-1 0,-1 1 0,0-1 0,-2-1 0,0 0 0,-23 37 0,16-31 0,1 1 0,1 1 0,1 0 0,2 1 0,-12 47 0,13-35 0,7-26 0,-1 1 0,0-1 0,-1 1 0,-1-2 0,-1 1 0,0-1 0,-12 18 0,1-9 0,-1-2 0,-25 24 0,24-25 0,0 0 0,-18 26 0,23-27 0,-1-1 0,-1-1 0,-1 0 0,0-1 0,-1-1 0,-34 21 0,44-32 0,0-1 0,-1 0 0,0 0 0,0-1 0,-19 3 0,21-4 0,0-1 0,0 1 0,0 1 0,0-1 0,0 1 0,0 1 0,1-1 0,-1 1 0,1 0 0,-7 7 0,-54 53 0,49-42 0,-2-2 0,0-1 0,-2 0 0,0-2 0,0-1 0,-43 22 0,55-33 0,1 0 0,-1-1 0,0-1 0,0 0 0,0 0 0,-1-1 0,-11 0 0,18-2 0,1 0 0,0 0 0,-1-1 0,1 0 0,-1 1 0,1-2 0,0 1 0,-1 0 0,1-1 0,0 0 0,0 0 0,0 0 0,0 0 0,1-1 0,-1 0 0,1 1 0,-1-1 0,1-1 0,0 1 0,-5-7 0,-7-13 0,1 0 0,-12-27 0,19 34 0,-2-1 0,1 1 0,-2 1 0,0 0 0,-1 0 0,-25-26 0,32 38-55,-4-3-54,1 0 0,0-1 0,0 0 0,0 0-1,1 0 1,0-1 0,0 0 0,1 0 0,0 0-1,0-1 1,-4-11 0,1-11-6717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2T08:14:56.6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52 612 24575,'0'-3'0,"-1"-1"0,0 0 0,0 1 0,0-1 0,-1 1 0,1-1 0,-1 1 0,-3-6 0,-9-18 0,6-11 0,2 0 0,1 0 0,2-1 0,1 1 0,2-1 0,6-41 0,-6 76 0,0 0 0,1-1 0,0 1 0,0 0 0,0 0 0,0-1 0,1 1 0,-1 0 0,1 0 0,0 1 0,1-1 0,-1 0 0,0 1 0,1-1 0,0 1 0,0 0 0,0 0 0,0 0 0,1 0 0,-1 0 0,1 1 0,-1 0 0,1-1 0,0 1 0,0 1 0,6-3 0,8-1 0,0 2 0,-1 0 0,1 1 0,0 1 0,23 1 0,38-4 0,-36-4 0,62-22 0,-71 19 0,0 2 0,1 1 0,50-6 0,201 13 0,-149 3 0,-105 0 0,1 1 0,54 14 0,29 3 0,-99-18 0,1-1 0,-1-1 0,1 0 0,-1-1 0,1-1 0,-1 0 0,0-1 0,0-1 0,20-8 0,-6 0 0,9-4 0,64-16 0,-90 29 0,0 0 0,0 1 0,0 1 0,0 0 0,0 1 0,0 1 0,-1 0 0,1 1 0,14 3 0,69 22 0,-37-9 0,1-2 0,64 7 0,-112-22-273,0 0 0,1-1 0,-1-1 0,25-3 0,1-6-6553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2T08:15:00.0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0 767 24575,'9'-1'0,"0"-1"0,-1 0 0,1-1 0,-1 1 0,0-2 0,1 1 0,-2-1 0,1-1 0,9-6 0,17-8 0,35-14 0,23-11 0,165-107 0,-234 133 0,-2-1 0,27-29 0,-31 29 0,1 2 0,0-1 0,31-20 0,164-89 0,-104 75 0,19-10 0,-68 27-1365,-7 6-5461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2T08:15:04.3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285 113 24575,'0'-7'0,"1"0"0,0-1 0,1 1 0,-1 0 0,4-8 0,5-31 0,-10 46 0,0 0 0,0-1 0,0 1 0,0-1 0,1 1 0,-1-1 0,0 1 0,0-1 0,0 1 0,0-1 0,0 1 0,0-1 0,0 1 0,0-1 0,-1 1 0,1-1 0,0 1 0,0-1 0,0 1 0,0 0 0,-1-1 0,1 1 0,0-1 0,0 1 0,-1-1 0,1 1 0,0 0 0,-1-1 0,1 1 0,0 0 0,-1-1 0,1 1 0,0 0 0,-1 0 0,1-1 0,-1 1 0,1 0 0,-1 0 0,1 0 0,-1 0 0,1-1 0,-1 1 0,1 0 0,-1 0 0,1 0 0,-1 0 0,1 0 0,0 0 0,-1 0 0,1 0 0,-1 0 0,1 1 0,-1-1 0,1 0 0,-1 0 0,1 0 0,-1 0 0,1 1 0,0-1 0,-1 0 0,1 1 0,-1-1 0,1 0 0,0 1 0,-1-1 0,1 0 0,0 1 0,-1 0 0,-24 25 0,16-11 0,0 0 0,1 0 0,0 1 0,1 0 0,1 1 0,1-1 0,0 1 0,1 0 0,-2 19 0,2 17 0,3 88 0,1-104 0,0-20 0,0-1 0,-2 1 0,0 0 0,-1-1 0,0 1 0,-1-1 0,-1 0 0,-1 0 0,0-1 0,-1 0 0,-1 0 0,0 0 0,-15 18 0,8-8 0,1-1 0,2 2 0,0 0 0,2 0 0,0 1 0,2 0 0,-6 39 0,9-45 0,1 1 0,1 0 0,1 0 0,1 0 0,1 0 0,0 0 0,8 39 0,-7-54 0,0 1 0,1-1 0,1 0 0,-1 0 0,1 0 0,0 0 0,1 0 0,0-1 0,0 0 0,0 1 0,0-1 0,1-1 0,0 1 0,1-1 0,-1 0 0,1 0 0,0 0 0,0-1 0,0 0 0,1 0 0,-1-1 0,1 0 0,0 0 0,0 0 0,0-1 0,10 2 0,-2-1 0,0-1 0,0-1 0,1 0 0,-1-1 0,0-1 0,0 0 0,0-1 0,0-1 0,0 0 0,0-1 0,0 0 0,-1-1 0,22-12 0,19-8 40,-2-2 0,59-41 0,-93 55-189,-2-1 1,0 0-1,0-2 1,-2 0-1,0 0 1,0-2-1,-2 0 1,0 0-1,11-23 1,-6 6-6678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2T08:15:05.3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2T08:18:10.1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2028 1 24575,'0'11'0,"-2"1"0,0-1 0,0 1 0,-1-1 0,-7 18 0,-8 30 0,10 9 0,8-56 0,0-1 0,-2 1 0,1 0 0,-1-1 0,-1 1 0,0-1 0,-1 0 0,0 1 0,0-2 0,-1 1 0,-1-1 0,-12 19 0,3-11 0,1 1 0,-2-1 0,0 0 0,-31 25 0,41-38 0,-1 1 0,1 0 0,1 0 0,-1 1 0,1-1 0,0 1 0,1 0 0,0 1 0,0-1 0,-4 11 0,-2 10 0,-10 47 0,9-27 0,-33 149 0,-2-34 0,20-69 0,-3-2 0,-56 124 0,69-181 0,1 1 0,2 0 0,2 2 0,-13 71 0,6-29 0,-37 105 0,21-82 0,29-85 0,-2-1 0,0 1 0,-1-2 0,-1 1 0,0-1 0,-1-1 0,-14 17 0,1 4 0,1 1 0,1 1 0,-21 57 0,19-40 0,-26 82 0,40-104 0,-2-1 0,-2 0 0,0 0 0,-30 49 0,9-34 0,26-37 0,0 0 0,0 0 0,1 1 0,0 0 0,1 1 0,0-1 0,1 1 0,1 0 0,0 1 0,-5 22 0,7-18 0,-1 0 0,0 0 0,-1 0 0,-11 27 0,11-36 0,-1 1 0,0-1 0,0 0 0,-1 0 0,0-1 0,0 1 0,-1-1 0,1-1 0,-16 12 0,9-7 0,2 0 0,-1 1 0,2 0 0,-1 1 0,-11 19 0,11-16 0,-1 1 0,-1-2 0,-15 15 0,-11 11 0,1 2 0,-57 82 0,56-70 0,32-45 0,0-1 0,0 0 0,-1 0 0,0 0 0,-1-1 0,0 0 0,0 0 0,-1-1 0,0-1 0,0 0 0,-1 0 0,1-1 0,-1 0 0,0-1 0,-1 0 0,1 0 0,-1-2 0,1 1 0,-1-1 0,0-1 0,0 0 0,-21-2 0,27 0 0,0-1 0,0 1 0,0-1 0,0 0 0,1-1 0,-1 0 0,1 0 0,0 0 0,0 0 0,0-1 0,0 1 0,0-2 0,1 1 0,0 0 0,0-1 0,0 1 0,0-1 0,1 0 0,-1-1 0,1 1 0,1-1 0,-4-9 0,-2-3 0,2-1 0,0 0 0,1 0 0,1 0 0,-3-36 0,6-87-1365,2 100-5461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2T08:18:16.0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193 342 24575,'1'-10'0,"1"0"0,1 0 0,0 0 0,0 0 0,1 0 0,5-10 0,-3 7 0,0 0 0,1-1 0,1 1 0,1 1 0,0-1 0,0 2 0,1-1 0,1 1 0,-1 0 0,2 1 0,0 1 0,0 0 0,1 0 0,-1 1 0,2 1 0,-1 0 0,1 1 0,27-8 0,15-1 0,0 2 0,2 2 0,73-3 0,-102 11 0,-20 1 0,0 2 0,-1-1 0,1 1 0,0 0 0,-1 1 0,1 0 0,0 0 0,-1 1 0,0 0 0,1 1 0,-1 0 0,0 0 0,0 0 0,0 1 0,-1 1 0,1-1 0,-1 1 0,0 0 0,0 1 0,-1 0 0,0 0 0,0 0 0,0 1 0,-1-1 0,0 2 0,0-1 0,6 13 0,-9-15 0,1 0 0,0 0 0,0 0 0,0 0 0,0 0 0,1 0 0,0-1 0,0 0 0,0 0 0,0 0 0,1 0 0,-1-1 0,1 1 0,0-1 0,7 3 0,4 0 0,-1 0 0,1-2 0,32 6 0,-34-8 0,0 0 0,-1 1 0,0 1 0,1 0 0,-1 1 0,-1 0 0,17 10 0,-23-11 0,-1 1 0,0-1 0,0 1 0,0 0 0,0 1 0,-1-1 0,0 1 0,0 0 0,-1 0 0,1 0 0,2 8 0,23 79 0,-11-32 0,18 14 0,-28-61 0,-1-1 0,-1 2 0,0-1 0,0 0 0,-1 1 0,4 25 0,-5-7 0,0 0 0,-3 0 0,0 1 0,-3-1 0,0 1 0,-8 35 0,5-54 0,0-1 0,-1-1 0,-15 27 0,13-28 0,2 0 0,-1 1 0,2 0 0,-8 26 0,7 0 0,1-1 0,2 69 0,4-72 0,-2 1 0,-1-1 0,-13 61 0,10-79 0,2 1 0,-2-1 0,0 0 0,-1 0 0,0 0 0,-2-1 0,0 0 0,-11 18 0,-5 2 0,2 2 0,1 0 0,2 1 0,2 2 0,2-1 0,-12 53 0,24-85 0,0 1 0,-1 0 0,0-1 0,0 0 0,-1 0 0,0 0 0,0 0 0,-1-1 0,0 0 0,-1 0 0,1-1 0,-16 12 0,-3-1 0,-2 0 0,-44 20 0,44-25 0,0 2 0,-37 27 0,31-18 0,-62 32 0,-10 7 0,98-56 0,-1 0 0,1-1 0,-1 0 0,0-1 0,-1 0 0,1 0 0,-1 0 0,0-1 0,1-1 0,-1 1 0,-1-2 0,1 1 0,0-1 0,0 0 0,0-1 0,-1 0 0,1-1 0,-15-2 0,4 0 0,0-1 0,0-1 0,-25-9 0,39 11 0,-1 0 0,1-1 0,-1 0 0,1 0 0,0 0 0,1-1 0,-1 1 0,1-1 0,0-1 0,0 1 0,0-1 0,-7-12 0,-9-22 0,17 31 0,1 1 0,-1 0 0,-1 0 0,1 0 0,-1 1 0,-1-1 0,1 1 0,-1 0 0,-1 1 0,1 0 0,-1 0 0,-8-6 0,-1 3-109,4 4 170,1-2-1,1 1 1,-20-16 0,26 18-177,0 0 1,1-1 0,0 1 0,-1-1-1,1 1 1,1-1 0,-1 0-1,1 0 1,0 0 0,0-1 0,0 1-1,-1-6 1,-3-23-6711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2T08:18:19.9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84 1036 24575,'0'-45'0,"-1"1"0,-3-1 0,-10-51 0,-45-213 0,58 305 0,0-1 0,0 1 0,0 0 0,0-1 0,1 1 0,0-1 0,0 1 0,0-1 0,0 1 0,1-1 0,0 1 0,0-1 0,0 1 0,0 0 0,1-1 0,3-5 0,-2 5 0,1 1 0,0 0 0,0-1 0,1 1 0,-1 1 0,1-1 0,0 1 0,0 0 0,0 0 0,0 0 0,1 0 0,7-1 0,16-8 0,0-1 0,-1-1 0,-1-1 0,0-1 0,-1-2 0,-1-1 0,26-24 0,-26 21 0,1 1 0,1 1 0,37-20 0,16-11 0,-74 47 0,0-1 0,0 1 0,0 0 0,1 1 0,0 0 0,7-3 0,-11 6 0,0-1 0,0 1 0,-1-1 0,1 1 0,0 0 0,-1 0 0,1 1 0,0-1 0,-1 1 0,1-1 0,0 1 0,-1 0 0,1 0 0,-1 0 0,1 0 0,-1 0 0,1 0 0,-1 1 0,0-1 0,3 3 0,8 7 0,2 0 0,-1-1 0,1-1 0,0 0 0,1-1 0,0-1 0,0-1 0,0 0 0,1-1 0,0 0 0,0-2 0,23 3 0,67 12 0,-89-13 0,1-1 0,0-1 0,0 0 0,0-1 0,0-1 0,0-1 0,0-1 0,38-6 0,-41 3 0,5-1 0,-1-1 0,1-1 0,-1 0 0,35-19 0,-35 15 0,1 1 0,1 1 0,0 1 0,0 1 0,24-5 0,121-14 0,-102 17 0,50-5 0,1 4 0,186 8 0,-281 5 19,-1 1 0,0 0 0,-1 2 0,1 0 0,-1 1 0,21 11 0,-16-7-518,1-1-1,42 11 1,-33-15-6327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2T08:18:21.9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1 498 24575,'0'-2'0,"1"-1"0,-1 1 0,1-1 0,0 1 0,0 0 0,0 0 0,0 0 0,0-1 0,1 1 0,-1 0 0,1 0 0,-1 1 0,1-1 0,0 0 0,0 0 0,-1 1 0,1-1 0,0 1 0,1 0 0,3-3 0,51-21 0,-47 21 0,26-13 0,-1-2 0,57-39 0,2 0 0,426-196-1365,-472 234-5461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2T08:18:29.2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955 277 24575,'-6'-2'0,"0"0"0,1 0 0,-1-1 0,1 0 0,0 0 0,0 0 0,0-1 0,0 1 0,1-1 0,-1 0 0,-7-9 0,2 2 0,1 1 0,1-1 0,0 1 0,1-2 0,0 1 0,1-1 0,-6-15 0,5 12 0,0 0 0,-1 1 0,-1 0 0,-15-21 0,21 32 0,0 0 0,0 0 0,0 1 0,0-1 0,-1 1 0,1-1 0,0 1 0,-1 0 0,0 0 0,0 1 0,1-1 0,-1 1 0,0 0 0,0 0 0,0 0 0,0 0 0,-1 1 0,1 0 0,0-1 0,0 2 0,0-1 0,-7 1 0,7 0 0,-1 1 0,1-1 0,-1 0 0,1 1 0,0 0 0,-1 0 0,1 0 0,0 1 0,1 0 0,-1-1 0,0 1 0,-3 4 0,-36 46 0,37-44 0,0 0 0,0 0 0,-1-1 0,-1 0 0,1 0 0,-1-1 0,-9 7 0,-11 1 0,17-9 0,-1 1 0,1 0 0,-16 14 0,14-9 0,0-1 0,0 0 0,-1-1 0,0-1 0,-1 0 0,0-1 0,0-1 0,-1 0 0,0-1 0,0-1 0,-1 0 0,1-1 0,-1-1 0,0-1 0,-19 1 0,26-3 0,1 0 0,-1 1 0,0 1 0,0-1 0,1 2 0,-1-1 0,-13 6 0,19-6 0,1 1 0,-1-1 0,1 1 0,-1-1 0,1 1 0,0 0 0,0 0 0,0 0 0,1 1 0,-1-1 0,1 1 0,-1-1 0,1 1 0,1 0 0,-1 0 0,0 0 0,1 0 0,0 0 0,0 0 0,-1 7 0,-4 43 0,2 0 0,3 0 0,8 77 0,-1 1 0,-7-49 0,4 68 0,-3-146 0,1 0 0,0 0 0,0 0 0,0 0 0,1 0 0,0 0 0,0 0 0,0-1 0,1 1 0,-1 0 0,1-1 0,0 0 0,0 0 0,1 0 0,-1 0 0,6 4 0,-2-2 0,1-1 0,0 0 0,1 0 0,-1-1 0,1 0 0,0 0 0,0-1 0,11 3 0,14 1 0,0-2 0,0-1 0,62-2 0,-74-2 0,12 0 0,65-7 0,-87 5 0,-1-1 0,1 0 0,-1-1 0,0 0 0,0 0 0,0-1 0,-1 0 0,0-1 0,13-10 0,-5 2 0,-1-2 0,0 0 0,-1-1 0,-1-1 0,-1 0 0,0-1 0,-2 0 0,0-1 0,-1 0 0,-1-1 0,-1 0 0,9-32 0,-10 31 0,1 1 0,1 0 0,1 0 0,1 1 0,1 1 0,29-35 0,130-148 0,-163 191 0,0 0 0,-1-1 0,0 0 0,-1-1 0,0 0 0,-1 0 0,8-26 0,-2-4 0,7-53 0,3-13 0,-9 79 0,-13 29 0,0 1 0,1 0 0,-1 0 0,0 0 0,0-1 0,0 1 0,1 0 0,-1 0 0,0 0 0,0-1 0,1 1 0,-1 0 0,0 0 0,0 0 0,1 0 0,-1 0 0,0 0 0,0 0 0,1 0 0,-1-1 0,0 1 0,1 0 0,-1 0 0,0 0 0,0 0 0,1 0 0,-1 0 0,0 1 0,0-1 0,1 0 0,-1 0 0,0 0 0,1 0 0,-1 0 0,0 0 0,0 0 0,1 1 0,-1-1 0,0 0 0,0 0 0,0 0 0,1 0 0,-1 1 0,0-1 0,0 0 0,2 4 0,-1-1 0,0 0 0,0 0 0,0 0 0,-1 1 0,1-1 0,-1 0 0,0 0 0,0 1 0,0-1 0,0 0 0,-1 1 0,1-1 0,-2 5 0,-3 10 0,0 0 0,-1 0 0,-1 0 0,-1-1 0,0 0 0,-1 0 0,-17 22 0,-9 5 0,-48 49 0,47-55 0,-11 18 0,-47 71 0,85-111 0,1 0 0,1 0 0,0 0 0,1 1 0,1 0 0,0 0 0,-3 30 0,-7 27 0,5-38 0,-5 51 0,13-76 0,1 1 0,1-1 0,-1 1 0,2-1 0,0 1 0,0-1 0,1 0 0,6 20 0,-6-27 0,0 0 0,1 0 0,-1-1 0,1 1 0,0 0 0,0-1 0,0 1 0,1-1 0,-1 0 0,1 0 0,-1-1 0,1 1 0,0-1 0,0 0 0,0 1 0,1-2 0,-1 1 0,0-1 0,1 1 0,-1-1 0,9 1 0,9 1 0,1-1 0,-1-2 0,28-1 0,-30 0 0,158-1 0,104-5 0,-228 0-1365,-8-3-5461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1T16:42:33.807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91 41 24575,'135'2'0,"150"-5"0,-136-15 0,18 0 0,530 14 0,-358 7 0,201-3 0,-484 3 0,0 3 0,63 14 0,-85-13 0,37 7 0,-21-4 0,97 8 0,12-18 0,27 2 0,-166 0 0,0 2 0,-1 0 0,1 1 0,-1 1 0,36 16 0,15 5 0,-49-19 0,-1 1 0,-1 1 0,25 17 0,20 10 0,-33-23 0,0 2 0,-1 1 0,-1 1 0,0 2 0,-2 1 0,42 40 0,-13-1 0,-36-40 0,0 1 0,-1 0 0,-1 2 0,-1 0 0,22 41 0,10 24 0,-35-66 0,-1 0 0,-2 1 0,0 1 0,-1 0 0,8 31 0,-4 6 0,-3 0 0,-3 1 0,0 108 0,-9-131 0,1-1 0,2 1 0,1-1 0,2 0 0,2 0 0,13 45 0,56 151 0,-42-153 0,-25-62 0,0 0 0,-2 1 0,0 0 0,-1 0 0,5 36 0,-5 45 0,-8 109 0,-2-52 0,4 522 0,-2-629 0,-16 84 0,-1 23 0,0 12 0,-1 2 0,-1-15 0,4-47 0,8-42 0,-36 132 0,37-165 0,2 0 0,1 0 0,1 39 0,2-34 0,-2-1 0,-10 46 0,6-52 0,-1-2 0,-1 1 0,-2-1 0,-1-1 0,-2 0 0,-34 53 0,27-48 0,1 0 0,-29 72 0,29-60 0,-28 47 0,4-4 0,36-67 0,-2-1 0,0 0 0,-27 37 0,-38 48 0,-22 27 0,88-121 0,-1-1 0,0 0 0,-1 0 0,-1-1 0,0-1 0,0 0 0,-1-1 0,-26 14 0,9-10 0,0 0 0,0-3 0,-1 0 0,-1-2 0,-51 6 0,3-8 0,-89-4 0,109-3 0,-11-2 0,-1 4 0,-118 16 0,64-2 0,-1-5 0,-201-9 0,136-4 0,-1442 3 0,1619 0-91,1-1 0,0-1 0,-1-1 0,1 0 0,0 0 0,0-2 0,1 0 0,-1 0 0,1-1 0,0-1 0,1-1 0,0 0 0,0 0 0,-14-13 0,8 6-6735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2T08:18:33.7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2590 1 24575,'-3'0'0,"1"0"0,-1 1 0,1-1 0,-1 1 0,1-1 0,0 1 0,-1 0 0,1 0 0,0 0 0,0 1 0,0-1 0,0 0 0,0 1 0,0-1 0,0 1 0,-2 2 0,-27 37 0,9-12 0,4-13 0,0 0 0,-33 21 0,36-27 0,1 0 0,-1 1 0,2 1 0,-1 0 0,2 1 0,-16 19 0,16-13 0,0 1 0,1-1 0,1 2 0,1 0 0,1 0 0,1 0 0,0 1 0,-4 30 0,7-27 0,-34 161 0,29-157 0,0 1 0,-2-1 0,0 0 0,-18 28 0,5-10 0,-30 82 0,36-81 0,-45 85 0,42-93 0,2 0 0,-23 70 0,23-58 0,10-33 0,0 0 0,-1-1 0,-1 0 0,-14 18 0,14-23 0,1 1 0,1 0 0,0 0 0,1 1 0,1 1 0,0-1 0,-5 21 0,-81 316 0,85-314 0,-35 128 0,37-152 0,0-1 0,-1 0 0,-8 13 0,-16 30 0,4 8 0,-2-1 0,-44 67 0,-15 5 0,-62 105 0,118-184 0,2 1 0,-26 78 0,40-97 0,-1-1 0,-24 41 0,18-38 0,-20 50 0,21-18 0,17-51 0,-1 0 0,-1-1 0,-10 21 0,14-35 0,0 0 0,-1 0 0,1-1 0,-1 0 0,-1 0 0,1 0 0,-1 0 0,1-1 0,-1 1 0,-1-1 0,1 0 0,-1-1 0,1 1 0,-9 2 0,-182 70 0,163-61 0,0-2 0,-1-1 0,-1-2 0,0-1 0,0-1 0,-1-2 0,-72 2 0,104-8 0,0 0 0,0-1 0,0 1 0,0-1 0,0 1 0,1-1 0,-1 0 0,0-1 0,0 1 0,0-1 0,1 0 0,-1 1 0,1-2 0,0 1 0,-1 0 0,1-1 0,0 1 0,0-1 0,1 0 0,-1 0 0,0 0 0,1 0 0,0-1 0,0 1 0,-3-7 0,0-4 0,1-1 0,0 1 0,1-1 0,1 0 0,0-25 0,1 22 0,-1 0 0,-1 0 0,-4-19 0,-16-28 0,13 40 0,1-1 0,2 0 0,-8-46 0,10 20-1365,3 1-5461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2T08:18:40.6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285 430 24575,'1'-15'0,"0"0"0,1 0 0,0 0 0,2 0 0,-1 1 0,2-1 0,0 1 0,1 0 0,0 0 0,1 1 0,0 0 0,1 0 0,1 1 0,0 0 0,17-18 0,-10 14 0,1 1 0,0 1 0,1 1 0,0 0 0,1 1 0,0 1 0,1 1 0,0 1 0,1 1 0,21-6 0,14-1 0,1 3 0,0 2 0,0 2 0,87 1 0,-73 5 0,-30 0 0,0 2 0,0 2 0,77 12 0,-112-12 0,1-1 0,-1 2 0,0-1 0,1 1 0,-1 0 0,0 0 0,0 0 0,-1 1 0,1 0 0,-1 0 0,0 1 0,0-1 0,0 1 0,-1 0 0,8 11 0,-3 1 0,0 0 0,-1 0 0,-1 0 0,6 24 0,9 24 0,-6-28 0,-1-4 0,-1 2 0,-2-1 0,-1 1 0,-2 1 0,10 71 0,-16-22 0,-9 110 0,5-186 0,-2-1 0,1 0 0,-1 1 0,0-1 0,0 0 0,-1 0 0,0-1 0,-1 1 0,-8 11 0,6-10 0,0 1 0,1 1 0,0-1 0,-5 16 0,3 2 0,2 0 0,2 0 0,-3 46 0,-5 34 0,-43 106 0,47-187 0,0-9 0,0-1 0,-2 0 0,0 0 0,-1-1 0,0 0 0,-1-1 0,-15 14 0,6-5 0,-3 3 0,1 0 0,2 1 0,1 1 0,1 1 0,2 1 0,-20 47 0,25-47 0,-2 0 0,-1 0 0,-2-1 0,-1-1 0,-1-1 0,-1-1 0,-1 0 0,-2-2 0,-1-1 0,-42 35 0,14-14 0,45-37 0,-1 0 0,1-1 0,-1 0 0,-1-1 0,1 0 0,-1 0 0,0 0 0,-1-2 0,1 1 0,-1-1 0,0 0 0,0-1 0,-19 4 0,-35-2 0,-1-2 0,-125-12 0,166 5 0,0-2 0,0 0 0,1-2 0,-44-19 0,-11-5 0,73 30-76,-1 0 1,1 0-1,0 0 0,-1-1 0,1 0 0,1 0 0,-1 0 0,0 0 1,1-1-1,0 0 0,0 0 0,0 0 0,0 0 0,0-1 1,1 0-1,0 1 0,-3-8 0,-6-17-6750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2T08:18:44.3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69 829 24575,'2'-56'0,"-2"-47"0,-1 94 0,0 1 0,0-1 0,-1 1 0,0 0 0,0 0 0,-1 0 0,0 0 0,-1 0 0,-6-10 0,0 4 0,-17-33 0,26 44 0,0 1 0,0-1 0,1 0 0,-1 1 0,1-1 0,0 0 0,0 1 0,0-1 0,0 0 0,0 1 0,1-1 0,-1 0 0,1 1 0,-1-1 0,1 0 0,0 1 0,0-1 0,2-2 0,15-21 0,0 1 0,2 1 0,1 1 0,1 0 0,30-24 0,-37 34 0,5-5 0,19-18 0,78-55 0,-102 81 0,1 1 0,0 1 0,0 0 0,1 1 0,0 1 0,0 0 0,0 2 0,1 0 0,24-3 0,40 5 0,-56 2 0,0-1 0,0-1 0,32-7 0,-43 5 0,1 0 0,0 1 0,0 1 0,-1 0 0,1 2 0,1-1 0,-1 2 0,0 0 0,27 6 0,10 4 0,0-2 0,0-2 0,1-3 0,60-2 0,217-28 0,-39 2 0,-91 23-7,-100 2-672,183-21 0,-225 10-6147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2T08:18:48.9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1 335 24575,'7'-8'0,"12"-3"0,9 0 0,9 3 0,6 2 0,3-5 0,2-10 0,1 0 0,1 3 0,7-3 0,-6-7 0,4-6 0,1 3 0,-1 6 0,-2 0 0,-2-4 0,-10 2-8191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2T08:18:55.9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1166 24575,'-2'59'0,"0"-41"0,1 0 0,1 0 0,0 0 0,1 0 0,2 0 0,-1 0 0,7 18 0,-8-34 0,0 1 0,0-1 0,0 1 0,0-1 0,1 1 0,-1-1 0,1 0 0,0 0 0,-1 1 0,1-1 0,0-1 0,0 1 0,1 0 0,-1 0 0,0-1 0,1 1 0,-1-1 0,1 0 0,4 2 0,-3-2 0,1 0 0,0 0 0,-1-1 0,1 0 0,0 0 0,0 0 0,-1 0 0,1-1 0,0 1 0,7-3 0,7-4 0,-1 0 0,1-1 0,-2-1 0,25-15 0,-12 3 0,47-42 0,12-9 0,-71 61 0,-1-1 0,-1-1 0,0-1 0,-1 0 0,0-1 0,-2 0 0,21-29 0,194-260 0,-181 246 0,35-62 0,-66 92 0,2 1 0,1 0 0,1 1 0,1 1 0,43-39 0,-15 25 0,57-59 0,-89 80 0,-1 0 0,-1-1 0,-1-1 0,-1-1 0,-1 1 0,15-35 0,-23 44 0,29-58 0,-33 69 0,1-1 0,-1 1 0,0-1 0,0 0 0,0 1 0,0-1 0,1 1 0,-1-1 0,0 1 0,1 0 0,-1-1 0,0 1 0,1-1 0,-1 1 0,1-1 0,-1 1 0,0 0 0,1-1 0,-1 1 0,1 0 0,-1 0 0,1-1 0,-1 1 0,1 0 0,-1 0 0,1 0 0,-1-1 0,1 1 0,0 0 0,-1 0 0,1 0 0,-1 0 0,2 0 0,0 19 0,-10 32 0,-58 111 0,43-86 0,-4-1 0,-3-2 0,-62 109 0,74-155 0,-41 46 0,37-48 0,-35 53 0,46-58 0,2-1 0,0 2 0,1-1 0,1 1 0,2 0 0,0 1 0,-4 39 0,5-18 0,3 0 0,2 0 0,6 44 0,-7-82 0,1-1 0,0 0 0,0 1 0,0-1 0,0 0 0,1 0 0,0 0 0,0 0 0,0 0 0,0 0 0,0 0 0,1-1 0,0 1 0,0-1 0,0 0 0,5 4 0,-3-3 0,1 0 0,0 0 0,0-1 0,0 0 0,1 0 0,-1-1 0,1 0 0,0 0 0,10 2 0,8-2 0,0 0 0,0-2 0,1 0 0,41-8 0,-50 4 0,1 0 0,-1-2 0,0 0 0,0-1 0,31-19 0,17-6 0,-35 19-227,0-2-1,-1-1 1,0-1-1,-1-2 1,40-34-1,-42 28-6598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1T16:43:53.401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3559 0 24575,'-1'32'0,"-2"0"0,-9 38 0,-3 21 0,4-24 0,-2-1 0,-4-1 0,-44 112 0,-21 77 0,46-125 0,-5-2 0,-7-2 0,-74 144 0,89-195 0,3 1 0,3 2 0,4 1 0,-23 144 0,29-142 0,-42 121 0,37-139 0,4 2 0,1 0 0,-10 95 0,8-30 0,10-82 0,-2 58 0,-14 120 0,13-138 0,-3 18 0,-43 157 0,15-100 0,17-55 0,-43 105 0,13-59 0,25-64 0,-50 99 0,56-143 0,3 1 0,1 1 0,3 1 0,2 0 0,-15 77 0,20-81 0,-1 0 0,-2-1 0,-1-1 0,-32 59 0,22-47 0,-36 108 0,26 13 0,1 0 0,27-152 0,0 0 0,-1 0 0,-2-1 0,0 0 0,-17 26 0,17-33 0,1 0 0,0 1 0,2 1 0,-1-1 0,2 1 0,1 0 0,0 1 0,1-1 0,-4 33 0,0 17 0,0 12 0,-3 0 0,-3-1 0,-34 102 0,-57 162 0,78-249 0,20-64 0,-1-1 0,-21 47 0,12-35 0,1 0 0,2 0 0,2 2 0,-9 56 0,4-29 0,-3 0 0,-3-2 0,-40 82 0,30-74 0,-45 153 0,72-202 0,-2-1 0,-1 0 0,0-1 0,-2 0 0,-1 0 0,-1-1 0,-19 26 0,20-31 0,1 0 0,0 1 0,-12 30 0,14-27 0,-1-1 0,-23 36 0,-146 186 0,135-171 0,29-46 0,-34 48 0,42-66 0,0 0 0,-1-1 0,1 0 0,-2 0 0,1 0 0,-1-1 0,0 0 0,0-1 0,-13 6 0,-275 103 0,291-111 0,-1-1 0,0 1 0,0-1 0,1 0 0,-1-1 0,-1 0 0,-12 1 0,16-3 0,-1 1 0,1-1 0,0 0 0,-1 0 0,1 0 0,0-1 0,0 0 0,0 1 0,0-2 0,1 1 0,-1 0 0,0-1 0,1 1 0,-4-5 0,-5-3 0,0 0 0,1 1 0,0-2 0,0 0 0,1 0 0,1 0 0,0-1 0,1-1 0,-8-13 0,0-9-151,2-1-1,1-1 0,1 0 0,2-1 1,2 0-1,2 0 0,1-1 1,1-45-1,3 47-6674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1T16:44:28.51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1T16:44:40.11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3 965 24575,'-1'-61'0,"0"19"0,1 1 0,12-81 0,-10 109 0,1 0 0,1 0 0,0 1 0,1-1 0,1 1 0,0 0 0,0 0 0,1 0 0,0 1 0,1 0 0,1 1 0,0-1 0,12-10 0,15-16 0,-1-1 0,-3-1 0,-1-2 0,30-51 0,-51 76 0,-5 9 0,0 0 0,1 1 0,0 0 0,0 0 0,0 0 0,1 1 0,-1 0 0,1 0 0,0 1 0,1 0 0,-1 0 0,1 1 0,0 0 0,0 0 0,0 0 0,0 1 0,0 1 0,9-2 0,18 0 0,0 2 0,-1 1 0,41 5 0,5 0 0,3-7 0,83-13 0,7-1 0,80-7 0,-139 11 0,213 2 0,-179 30 0,25 0 0,593-17 0,-389-5 0,-261-4 0,174-29 0,52-4 0,-145 38 0,-121 3 0,0-3 0,143-20 0,-150 5 0,-38 8 0,1 1 0,0 2 0,0 1 0,34 0 0,-53 7 0,-20 3 0,5-5 0,1 0 0,-1-1 0,0 1 0,0-1 0,0 1 0,0-1 0,0 0 0,-1 0 0,1 1 0,0-2 0,0 1 0,-3 0 0,9-2 0,-4 2 0,0 1 0,0-1 0,1 0 0,-1 0 0,0 1 0,0-1 0,1 0 0,-1 0 0,0 1 0,0-1 0,0 0 0,1 1 0,-1-1 0,0 0 0,0 1 0,0-1 0,0 0 0,0 1 0,0-1 0,0 1 0,0-1 0,0 0 0,0 1 0,0-1 0,0 0 0,0 1 0,0-1 0,0 0 0,0 1 0,0-1 0,0 0 0,-1 1 0,1-1 0,0 0 0,0 1 0,-1-1 0,-6 13-1365,-3-2-5461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1T16:44:40.22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1T16:44:46.56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1T16:46:02.948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337 315 24575,'44'-28'0,"1"2"0,1 1 0,1 3 0,60-20 0,-72 35 0,-1 1 0,1 1 0,0 2 0,0 2 0,1 1 0,34 5 0,27-1 0,-72-4 0,0 0 0,0-1 0,0-2 0,0 0 0,-1-2 0,46-14 0,26-19 0,-58 21 0,1 2 0,0 1 0,1 2 0,0 1 0,1 3 0,47-4 0,355 14 0,-406 2 0,-1 1 0,1 1 0,-2 2 0,1 2 0,-1 1 0,47 22 0,-22-12 0,-48-18 0,-1 0 0,0 1 0,1 0 0,-2 1 0,1 0 0,0 1 0,10 7 0,-2 2 0,1-2 0,0 0 0,1-1 0,38 15 0,-48-21 0,-1 0 0,1 0 0,-1 1 0,-1 0 0,0 1 0,15 15 0,-15-14 0,-1-1 0,2 0 0,-1 0 0,1-1 0,0 0 0,15 7 0,10 1 0,-13-6 0,0 0 0,-1 2 0,35 23 0,-36-21 0,0-1 0,32 15 0,-33-18 0,0 1 0,0 0 0,29 24 0,79 87 0,-68-61 0,83 89 0,-127-132 0,-1 1 0,-1 0 0,0 1 0,-2 1 0,13 27 0,9 16 0,-21-36 0,-1 1 0,-1 1 0,-1 0 0,-2 0 0,-1 1 0,5 55 0,-4-28 0,2 10 0,-2-12 0,2-1 0,22 74 0,-20-90 0,-2 0 0,-2 1 0,-1 0 0,1 42 0,-8 164 0,-3-103 0,1-75 0,-14 81 0,7-79 0,-1 76 0,7-93 0,-1 1 0,-25 98 0,17-98 0,3 1 0,-7 91 0,16-127 0,0 1 0,-2-1 0,0 1 0,-2-1 0,0 0 0,0 0 0,-2-1 0,-10 20 0,-9 12 0,-48 63 0,70-105 0,-16 25 0,-29 65 0,27-48 0,14-29 0,1 0 0,0 1 0,2 0 0,1 0 0,-2 25 0,-4 17 0,-9 84 0,16-105 0,-2-1 0,-2 1 0,-21 70 0,15-79 0,-1 0 0,-2-1 0,-2-1 0,-28 41 0,21-34 0,-39 83 0,45-82 0,0-1 0,-39 53 0,-80 84 0,-43 59 0,162-207 0,-91 118 0,-120 92 0,98-105 0,73-80 0,-2-2 0,-3-2 0,-87 48 0,118-75 0,7-6 0,0-1 0,-1-1 0,-1-1 0,0-2 0,0-1 0,-1-1 0,0-1 0,-56 5 0,-17 2 0,29-3 0,0-3 0,0-3 0,-101-6 0,147-3 0,0 0 0,1-2 0,-1 0 0,1-2 0,0-1 0,1-1 0,0-1 0,-29-19 0,30 17 0,-1 1 0,-1 1 0,0 1 0,-32-8 0,31 8 0,1-1 0,-45-26 0,26 14 0,28 14 0,0 0 0,1-1 0,0 0 0,1-2 0,0 0 0,1 0 0,0-1 0,-20-25 0,-10-11 0,33 38 0,0 0 0,1-1 0,0-1 0,-9-15 0,-32-73 0,30 60 0,0-1 0,-52-70 0,35 58-1365,23 27-5461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6503-1B97-4CFB-8244-DE86543110CE}" type="datetimeFigureOut">
              <a:rPr lang="uk-UA" smtClean="0"/>
              <a:t>12.12.2025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BC32-91DC-48D5-B50B-999ED0945A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0859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6503-1B97-4CFB-8244-DE86543110CE}" type="datetimeFigureOut">
              <a:rPr lang="uk-UA" smtClean="0"/>
              <a:t>12.12.2025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BC32-91DC-48D5-B50B-999ED0945A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9456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6503-1B97-4CFB-8244-DE86543110CE}" type="datetimeFigureOut">
              <a:rPr lang="uk-UA" smtClean="0"/>
              <a:t>12.12.2025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BC32-91DC-48D5-B50B-999ED0945A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9131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6503-1B97-4CFB-8244-DE86543110CE}" type="datetimeFigureOut">
              <a:rPr lang="uk-UA" smtClean="0"/>
              <a:t>12.12.2025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BC32-91DC-48D5-B50B-999ED0945A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35071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6503-1B97-4CFB-8244-DE86543110CE}" type="datetimeFigureOut">
              <a:rPr lang="uk-UA" smtClean="0"/>
              <a:t>12.12.2025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BC32-91DC-48D5-B50B-999ED0945A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6059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6503-1B97-4CFB-8244-DE86543110CE}" type="datetimeFigureOut">
              <a:rPr lang="uk-UA" smtClean="0"/>
              <a:t>12.12.2025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BC32-91DC-48D5-B50B-999ED0945A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7127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6503-1B97-4CFB-8244-DE86543110CE}" type="datetimeFigureOut">
              <a:rPr lang="uk-UA" smtClean="0"/>
              <a:t>12.12.2025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BC32-91DC-48D5-B50B-999ED0945A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659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6503-1B97-4CFB-8244-DE86543110CE}" type="datetimeFigureOut">
              <a:rPr lang="uk-UA" smtClean="0"/>
              <a:t>12.12.2025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BC32-91DC-48D5-B50B-999ED0945A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40873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6503-1B97-4CFB-8244-DE86543110CE}" type="datetimeFigureOut">
              <a:rPr lang="uk-UA" smtClean="0"/>
              <a:t>12.12.2025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BC32-91DC-48D5-B50B-999ED0945A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8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6503-1B97-4CFB-8244-DE86543110CE}" type="datetimeFigureOut">
              <a:rPr lang="uk-UA" smtClean="0"/>
              <a:t>12.12.2025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BC32-91DC-48D5-B50B-999ED0945A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24624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6503-1B97-4CFB-8244-DE86543110CE}" type="datetimeFigureOut">
              <a:rPr lang="uk-UA" smtClean="0"/>
              <a:t>12.12.2025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BC32-91DC-48D5-B50B-999ED0945A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935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16503-1B97-4CFB-8244-DE86543110CE}" type="datetimeFigureOut">
              <a:rPr lang="uk-UA" smtClean="0"/>
              <a:t>12.12.2025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2BC32-91DC-48D5-B50B-999ED0945A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78193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6.png"/><Relationship Id="rId18" Type="http://schemas.openxmlformats.org/officeDocument/2006/relationships/customXml" Target="../ink/ink9.xml"/><Relationship Id="rId7" Type="http://schemas.openxmlformats.org/officeDocument/2006/relationships/customXml" Target="../ink/ink2.xml"/><Relationship Id="rId12" Type="http://schemas.openxmlformats.org/officeDocument/2006/relationships/customXml" Target="../ink/ink5.xml"/><Relationship Id="rId17" Type="http://schemas.openxmlformats.org/officeDocument/2006/relationships/customXml" Target="../ink/ink8.xml"/><Relationship Id="rId2" Type="http://schemas.openxmlformats.org/officeDocument/2006/relationships/customXml" Target="../ink/ink1.xml"/><Relationship Id="rId16" Type="http://schemas.openxmlformats.org/officeDocument/2006/relationships/customXml" Target="../ink/ink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15.png"/><Relationship Id="rId15" Type="http://schemas.openxmlformats.org/officeDocument/2006/relationships/image" Target="../media/image17.png"/><Relationship Id="rId10" Type="http://schemas.openxmlformats.org/officeDocument/2006/relationships/customXml" Target="../ink/ink4.xml"/><Relationship Id="rId19" Type="http://schemas.openxmlformats.org/officeDocument/2006/relationships/image" Target="../media/image18.png"/><Relationship Id="rId9" Type="http://schemas.openxmlformats.org/officeDocument/2006/relationships/customXml" Target="../ink/ink3.xml"/><Relationship Id="rId14" Type="http://schemas.openxmlformats.org/officeDocument/2006/relationships/customXml" Target="../ink/ink6.xml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3.xml"/><Relationship Id="rId18" Type="http://schemas.openxmlformats.org/officeDocument/2006/relationships/image" Target="../media/image22.png"/><Relationship Id="rId26" Type="http://schemas.openxmlformats.org/officeDocument/2006/relationships/image" Target="../media/image26.png"/><Relationship Id="rId39" Type="http://schemas.openxmlformats.org/officeDocument/2006/relationships/image" Target="../media/image32.png"/><Relationship Id="rId21" Type="http://schemas.openxmlformats.org/officeDocument/2006/relationships/customXml" Target="../ink/ink17.xml"/><Relationship Id="rId34" Type="http://schemas.openxmlformats.org/officeDocument/2006/relationships/image" Target="../media/image30.png"/><Relationship Id="rId42" Type="http://schemas.openxmlformats.org/officeDocument/2006/relationships/customXml" Target="../ink/ink28.xml"/><Relationship Id="rId47" Type="http://schemas.openxmlformats.org/officeDocument/2006/relationships/image" Target="../media/image36.png"/><Relationship Id="rId50" Type="http://schemas.openxmlformats.org/officeDocument/2006/relationships/customXml" Target="../ink/ink32.xml"/><Relationship Id="rId55" Type="http://schemas.openxmlformats.org/officeDocument/2006/relationships/image" Target="../media/image40.png"/><Relationship Id="rId2" Type="http://schemas.openxmlformats.org/officeDocument/2006/relationships/image" Target="../media/image14.jpeg"/><Relationship Id="rId16" Type="http://schemas.openxmlformats.org/officeDocument/2006/relationships/image" Target="../media/image21.png"/><Relationship Id="rId29" Type="http://schemas.openxmlformats.org/officeDocument/2006/relationships/customXml" Target="../ink/ink21.xml"/><Relationship Id="rId11" Type="http://schemas.openxmlformats.org/officeDocument/2006/relationships/customXml" Target="../ink/ink12.xml"/><Relationship Id="rId24" Type="http://schemas.openxmlformats.org/officeDocument/2006/relationships/image" Target="../media/image25.png"/><Relationship Id="rId32" Type="http://schemas.openxmlformats.org/officeDocument/2006/relationships/image" Target="../media/image29.png"/><Relationship Id="rId37" Type="http://schemas.openxmlformats.org/officeDocument/2006/relationships/image" Target="../media/image31.png"/><Relationship Id="rId40" Type="http://schemas.openxmlformats.org/officeDocument/2006/relationships/customXml" Target="../ink/ink27.xml"/><Relationship Id="rId45" Type="http://schemas.openxmlformats.org/officeDocument/2006/relationships/image" Target="../media/image35.png"/><Relationship Id="rId53" Type="http://schemas.openxmlformats.org/officeDocument/2006/relationships/image" Target="../media/image39.png"/><Relationship Id="rId15" Type="http://schemas.openxmlformats.org/officeDocument/2006/relationships/customXml" Target="../ink/ink14.xml"/><Relationship Id="rId23" Type="http://schemas.openxmlformats.org/officeDocument/2006/relationships/customXml" Target="../ink/ink18.xml"/><Relationship Id="rId28" Type="http://schemas.openxmlformats.org/officeDocument/2006/relationships/image" Target="../media/image27.png"/><Relationship Id="rId36" Type="http://schemas.openxmlformats.org/officeDocument/2006/relationships/customXml" Target="../ink/ink25.xml"/><Relationship Id="rId49" Type="http://schemas.openxmlformats.org/officeDocument/2006/relationships/image" Target="../media/image37.png"/><Relationship Id="rId10" Type="http://schemas.openxmlformats.org/officeDocument/2006/relationships/customXml" Target="../ink/ink11.xml"/><Relationship Id="rId19" Type="http://schemas.openxmlformats.org/officeDocument/2006/relationships/customXml" Target="../ink/ink16.xml"/><Relationship Id="rId31" Type="http://schemas.openxmlformats.org/officeDocument/2006/relationships/customXml" Target="../ink/ink22.xml"/><Relationship Id="rId44" Type="http://schemas.openxmlformats.org/officeDocument/2006/relationships/customXml" Target="../ink/ink29.xml"/><Relationship Id="rId52" Type="http://schemas.openxmlformats.org/officeDocument/2006/relationships/customXml" Target="../ink/ink33.xml"/><Relationship Id="rId9" Type="http://schemas.openxmlformats.org/officeDocument/2006/relationships/image" Target="../media/image170.png"/><Relationship Id="rId14" Type="http://schemas.openxmlformats.org/officeDocument/2006/relationships/image" Target="../media/image20.png"/><Relationship Id="rId22" Type="http://schemas.openxmlformats.org/officeDocument/2006/relationships/image" Target="../media/image24.png"/><Relationship Id="rId27" Type="http://schemas.openxmlformats.org/officeDocument/2006/relationships/customXml" Target="../ink/ink20.xml"/><Relationship Id="rId30" Type="http://schemas.openxmlformats.org/officeDocument/2006/relationships/image" Target="../media/image28.png"/><Relationship Id="rId35" Type="http://schemas.openxmlformats.org/officeDocument/2006/relationships/customXml" Target="../ink/ink24.xml"/><Relationship Id="rId43" Type="http://schemas.openxmlformats.org/officeDocument/2006/relationships/image" Target="../media/image34.png"/><Relationship Id="rId48" Type="http://schemas.openxmlformats.org/officeDocument/2006/relationships/customXml" Target="../ink/ink31.xml"/><Relationship Id="rId51" Type="http://schemas.openxmlformats.org/officeDocument/2006/relationships/image" Target="../media/image38.png"/><Relationship Id="rId3" Type="http://schemas.openxmlformats.org/officeDocument/2006/relationships/customXml" Target="../ink/ink10.xml"/><Relationship Id="rId12" Type="http://schemas.openxmlformats.org/officeDocument/2006/relationships/image" Target="../media/image12.png"/><Relationship Id="rId17" Type="http://schemas.openxmlformats.org/officeDocument/2006/relationships/customXml" Target="../ink/ink15.xml"/><Relationship Id="rId25" Type="http://schemas.openxmlformats.org/officeDocument/2006/relationships/customXml" Target="../ink/ink19.xml"/><Relationship Id="rId33" Type="http://schemas.openxmlformats.org/officeDocument/2006/relationships/customXml" Target="../ink/ink23.xml"/><Relationship Id="rId38" Type="http://schemas.openxmlformats.org/officeDocument/2006/relationships/customXml" Target="../ink/ink26.xml"/><Relationship Id="rId46" Type="http://schemas.openxmlformats.org/officeDocument/2006/relationships/customXml" Target="../ink/ink30.xml"/><Relationship Id="rId20" Type="http://schemas.openxmlformats.org/officeDocument/2006/relationships/image" Target="../media/image23.png"/><Relationship Id="rId41" Type="http://schemas.openxmlformats.org/officeDocument/2006/relationships/image" Target="../media/image33.png"/><Relationship Id="rId54" Type="http://schemas.openxmlformats.org/officeDocument/2006/relationships/customXml" Target="../ink/ink3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B6C96D-5BF1-7D57-6C03-2D3C576403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44353" y="154561"/>
            <a:ext cx="6815669" cy="840481"/>
          </a:xfrm>
        </p:spPr>
        <p:txBody>
          <a:bodyPr>
            <a:normAutofit fontScale="90000"/>
          </a:bodyPr>
          <a:lstStyle/>
          <a:p>
            <a:r>
              <a:rPr lang="uk-UA" dirty="0"/>
              <a:t>Сьогодні на </a:t>
            </a:r>
            <a:r>
              <a:rPr lang="uk-UA" dirty="0" err="1"/>
              <a:t>уроці</a:t>
            </a:r>
            <a:endParaRPr lang="ru-UA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AEB12F8E-2D86-B00F-2F58-94FB13DA5697}"/>
              </a:ext>
            </a:extLst>
          </p:cNvPr>
          <p:cNvSpPr txBox="1">
            <a:spLocks/>
          </p:cNvSpPr>
          <p:nvPr/>
        </p:nvSpPr>
        <p:spPr>
          <a:xfrm>
            <a:off x="5553510" y="2038390"/>
            <a:ext cx="6238778" cy="840481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66675" marR="60325"/>
            <a:r>
              <a:rPr lang="uk-UA" sz="3600" dirty="0"/>
              <a:t>Закріплюємо букви Б, б її звукове значення.</a:t>
            </a:r>
            <a:endParaRPr lang="uk-UA" sz="1800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2D90F85B-00A7-C121-FEE0-20239C74EC02}"/>
              </a:ext>
            </a:extLst>
          </p:cNvPr>
          <p:cNvSpPr txBox="1">
            <a:spLocks/>
          </p:cNvSpPr>
          <p:nvPr/>
        </p:nvSpPr>
        <p:spPr>
          <a:xfrm>
            <a:off x="949288" y="3586513"/>
            <a:ext cx="10722289" cy="840481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uk-UA" sz="4400" dirty="0"/>
              <a:t>- Працюємо над навичкою читання</a:t>
            </a:r>
            <a:endParaRPr lang="ru-UA" sz="4400" dirty="0"/>
          </a:p>
        </p:txBody>
      </p:sp>
      <p:pic>
        <p:nvPicPr>
          <p:cNvPr id="9" name="Picture 4" descr="Лепетун допоможе вам вивчити українську мову швидко і весело | Мова – ДНК  нації">
            <a:extLst>
              <a:ext uri="{FF2B5EF4-FFF2-40B4-BE49-F238E27FC236}">
                <a16:creationId xmlns:a16="http://schemas.microsoft.com/office/drawing/2014/main" id="{B3179593-6F5B-D808-D545-D844CD2D36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97" r="2135" b="9964"/>
          <a:stretch>
            <a:fillRect/>
          </a:stretch>
        </p:blipFill>
        <p:spPr bwMode="auto">
          <a:xfrm>
            <a:off x="0" y="0"/>
            <a:ext cx="5385776" cy="343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E39A447-5247-7256-FEE2-9FCB81AEE551}"/>
              </a:ext>
            </a:extLst>
          </p:cNvPr>
          <p:cNvSpPr txBox="1">
            <a:spLocks/>
          </p:cNvSpPr>
          <p:nvPr/>
        </p:nvSpPr>
        <p:spPr>
          <a:xfrm>
            <a:off x="949288" y="5603182"/>
            <a:ext cx="10722289" cy="840481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uk-UA" sz="3600" dirty="0"/>
              <a:t>-</a:t>
            </a:r>
            <a:r>
              <a:rPr lang="uk-UA" sz="4400" dirty="0"/>
              <a:t>Вивчаємо рукописну велику букву </a:t>
            </a:r>
            <a:r>
              <a:rPr lang="uk-UA" sz="4400" b="1" i="1" dirty="0"/>
              <a:t>Б</a:t>
            </a:r>
            <a:r>
              <a:rPr lang="uk-UA" sz="4400" dirty="0"/>
              <a:t>, поєднання її складників.</a:t>
            </a:r>
            <a:endParaRPr lang="ru-UA" sz="3600" dirty="0"/>
          </a:p>
        </p:txBody>
      </p:sp>
    </p:spTree>
    <p:extLst>
      <p:ext uri="{BB962C8B-B14F-4D97-AF65-F5344CB8AC3E}">
        <p14:creationId xmlns:p14="http://schemas.microsoft.com/office/powerpoint/2010/main" val="4274684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8DAACB5-E454-FB37-BDF8-15479929A244}"/>
              </a:ext>
            </a:extLst>
          </p:cNvPr>
          <p:cNvSpPr txBox="1"/>
          <p:nvPr/>
        </p:nvSpPr>
        <p:spPr>
          <a:xfrm>
            <a:off x="795997" y="1746668"/>
            <a:ext cx="5562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/>
              <a:t>уболівали</a:t>
            </a:r>
            <a:endParaRPr lang="uk-UA" sz="8000" noProof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973E38-E436-5DE4-E028-50C9477B3ED2}"/>
              </a:ext>
            </a:extLst>
          </p:cNvPr>
          <p:cNvSpPr txBox="1"/>
          <p:nvPr/>
        </p:nvSpPr>
        <p:spPr>
          <a:xfrm>
            <a:off x="795997" y="3126174"/>
            <a:ext cx="5562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/>
              <a:t>ринг</a:t>
            </a:r>
            <a:endParaRPr lang="uk-UA" sz="8000" noProof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6EBFD4-CC78-05FF-EF5B-A75D11C9A3CB}"/>
              </a:ext>
            </a:extLst>
          </p:cNvPr>
          <p:cNvSpPr txBox="1"/>
          <p:nvPr/>
        </p:nvSpPr>
        <p:spPr>
          <a:xfrm>
            <a:off x="795997" y="4505680"/>
            <a:ext cx="5562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noProof="0" dirty="0"/>
              <a:t>нокаут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612062-B1FE-71BD-08EC-691C20919669}"/>
              </a:ext>
            </a:extLst>
          </p:cNvPr>
          <p:cNvSpPr txBox="1"/>
          <p:nvPr/>
        </p:nvSpPr>
        <p:spPr>
          <a:xfrm>
            <a:off x="4482455" y="135806"/>
            <a:ext cx="3752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rgbClr val="FFFF00"/>
                </a:solidFill>
              </a:rPr>
              <a:t>Словникова робота</a:t>
            </a:r>
            <a:endParaRPr lang="ru-UA" sz="3200" dirty="0">
              <a:solidFill>
                <a:srgbClr val="FFFF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27C741-C5AD-B675-68A4-7E21971998E0}"/>
              </a:ext>
            </a:extLst>
          </p:cNvPr>
          <p:cNvSpPr txBox="1"/>
          <p:nvPr/>
        </p:nvSpPr>
        <p:spPr>
          <a:xfrm>
            <a:off x="625562" y="720581"/>
            <a:ext cx="7125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/>
              <a:t>Прочитай, поясни значення слова.</a:t>
            </a:r>
            <a:endParaRPr lang="ru-UA" sz="3200" i="1" dirty="0"/>
          </a:p>
        </p:txBody>
      </p:sp>
    </p:spTree>
    <p:extLst>
      <p:ext uri="{BB962C8B-B14F-4D97-AF65-F5344CB8AC3E}">
        <p14:creationId xmlns:p14="http://schemas.microsoft.com/office/powerpoint/2010/main" val="379746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2E1D5-D8DF-F6CA-B0FD-26EAA49AE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B0F1DAC-F26D-3A20-F088-5E15FD7A7101}"/>
              </a:ext>
            </a:extLst>
          </p:cNvPr>
          <p:cNvSpPr txBox="1"/>
          <p:nvPr/>
        </p:nvSpPr>
        <p:spPr>
          <a:xfrm>
            <a:off x="422974" y="42203"/>
            <a:ext cx="116611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Підготу</a:t>
            </a:r>
            <a:r>
              <a:rPr lang="uk-UA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й читання цілими словами</a:t>
            </a:r>
          </a:p>
          <a:p>
            <a:r>
              <a:rPr lang="uk-UA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101</a:t>
            </a:r>
            <a:endParaRPr lang="ru-UA" sz="6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Буквар 1 клас Вашуленко 2025 частина 1 - обкладинка">
            <a:extLst>
              <a:ext uri="{FF2B5EF4-FFF2-40B4-BE49-F238E27FC236}">
                <a16:creationId xmlns:a16="http://schemas.microsoft.com/office/drawing/2014/main" id="{1D97983B-B5BB-C9C1-57E9-A212AE0E1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858" y="2617667"/>
            <a:ext cx="3142342" cy="400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 descr="Про Лепетуна й смаколики | Мова – ДНК нації">
            <a:extLst>
              <a:ext uri="{FF2B5EF4-FFF2-40B4-BE49-F238E27FC236}">
                <a16:creationId xmlns:a16="http://schemas.microsoft.com/office/drawing/2014/main" id="{C29D1D1C-2F36-BEF5-973A-22D8538B7B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94397" y="3320398"/>
            <a:ext cx="2090058" cy="330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872CDE2-A43D-09DE-15EF-86986BA9D662}"/>
              </a:ext>
            </a:extLst>
          </p:cNvPr>
          <p:cNvSpPr txBox="1"/>
          <p:nvPr/>
        </p:nvSpPr>
        <p:spPr>
          <a:xfrm>
            <a:off x="2648858" y="1635133"/>
            <a:ext cx="64983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Будемо боксерами</a:t>
            </a:r>
          </a:p>
        </p:txBody>
      </p:sp>
    </p:spTree>
    <p:extLst>
      <p:ext uri="{BB962C8B-B14F-4D97-AF65-F5344CB8AC3E}">
        <p14:creationId xmlns:p14="http://schemas.microsoft.com/office/powerpoint/2010/main" val="1948083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49257-0489-3171-97E8-00E509A63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B2FD07-38B6-2161-2B66-A9534AF208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44353" y="154561"/>
            <a:ext cx="6815669" cy="840481"/>
          </a:xfrm>
        </p:spPr>
        <p:txBody>
          <a:bodyPr>
            <a:normAutofit fontScale="90000"/>
          </a:bodyPr>
          <a:lstStyle/>
          <a:p>
            <a:r>
              <a:rPr lang="uk-UA" dirty="0"/>
              <a:t>Сьогодні на </a:t>
            </a:r>
            <a:r>
              <a:rPr lang="uk-UA" dirty="0" err="1"/>
              <a:t>уроці</a:t>
            </a:r>
            <a:endParaRPr lang="ru-UA" dirty="0"/>
          </a:p>
        </p:txBody>
      </p:sp>
      <p:pic>
        <p:nvPicPr>
          <p:cNvPr id="9" name="Picture 4" descr="Лепетун допоможе вам вивчити українську мову швидко і весело | Мова – ДНК  нації">
            <a:extLst>
              <a:ext uri="{FF2B5EF4-FFF2-40B4-BE49-F238E27FC236}">
                <a16:creationId xmlns:a16="http://schemas.microsoft.com/office/drawing/2014/main" id="{A8CF74AD-0C60-1436-01EB-DB83A1E06D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97" r="2135" b="9964"/>
          <a:stretch>
            <a:fillRect/>
          </a:stretch>
        </p:blipFill>
        <p:spPr bwMode="auto">
          <a:xfrm>
            <a:off x="0" y="0"/>
            <a:ext cx="5385776" cy="343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F75AED3-785B-72E9-3A57-946A1AF66A55}"/>
              </a:ext>
            </a:extLst>
          </p:cNvPr>
          <p:cNvSpPr txBox="1">
            <a:spLocks/>
          </p:cNvSpPr>
          <p:nvPr/>
        </p:nvSpPr>
        <p:spPr>
          <a:xfrm>
            <a:off x="1084755" y="4383982"/>
            <a:ext cx="10722289" cy="840481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uk-UA" sz="3600" dirty="0"/>
              <a:t>-</a:t>
            </a:r>
            <a:r>
              <a:rPr lang="uk-UA" sz="4400" dirty="0"/>
              <a:t>Вивчаємо рукописну велику букву </a:t>
            </a:r>
            <a:r>
              <a:rPr lang="uk-UA" sz="4400" b="1" i="1" dirty="0"/>
              <a:t>Б</a:t>
            </a:r>
            <a:r>
              <a:rPr lang="uk-UA" sz="4400" dirty="0"/>
              <a:t>, поєднання її складників.</a:t>
            </a:r>
            <a:endParaRPr lang="ru-UA" sz="3600" dirty="0"/>
          </a:p>
        </p:txBody>
      </p:sp>
    </p:spTree>
    <p:extLst>
      <p:ext uri="{BB962C8B-B14F-4D97-AF65-F5344CB8AC3E}">
        <p14:creationId xmlns:p14="http://schemas.microsoft.com/office/powerpoint/2010/main" val="4083816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 сполучна лінія 4">
            <a:extLst>
              <a:ext uri="{FF2B5EF4-FFF2-40B4-BE49-F238E27FC236}">
                <a16:creationId xmlns:a16="http://schemas.microsoft.com/office/drawing/2014/main" id="{B14F3BDC-F5FC-2EEA-C112-839CDA3EDC2D}"/>
              </a:ext>
            </a:extLst>
          </p:cNvPr>
          <p:cNvCxnSpPr>
            <a:cxnSpLocks/>
          </p:cNvCxnSpPr>
          <p:nvPr/>
        </p:nvCxnSpPr>
        <p:spPr>
          <a:xfrm>
            <a:off x="1248229" y="4310743"/>
            <a:ext cx="1082765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 сполучна лінія 6">
            <a:extLst>
              <a:ext uri="{FF2B5EF4-FFF2-40B4-BE49-F238E27FC236}">
                <a16:creationId xmlns:a16="http://schemas.microsoft.com/office/drawing/2014/main" id="{5198BE82-0BD3-1DE6-B36F-FA246049CB2F}"/>
              </a:ext>
            </a:extLst>
          </p:cNvPr>
          <p:cNvCxnSpPr>
            <a:cxnSpLocks/>
          </p:cNvCxnSpPr>
          <p:nvPr/>
        </p:nvCxnSpPr>
        <p:spPr>
          <a:xfrm>
            <a:off x="1364343" y="2685453"/>
            <a:ext cx="1082765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сполучна лінія 8">
            <a:extLst>
              <a:ext uri="{FF2B5EF4-FFF2-40B4-BE49-F238E27FC236}">
                <a16:creationId xmlns:a16="http://schemas.microsoft.com/office/drawing/2014/main" id="{CAA18A2F-8578-EFE8-91B7-0F5A1A4E2664}"/>
              </a:ext>
            </a:extLst>
          </p:cNvPr>
          <p:cNvCxnSpPr>
            <a:cxnSpLocks/>
          </p:cNvCxnSpPr>
          <p:nvPr/>
        </p:nvCxnSpPr>
        <p:spPr>
          <a:xfrm>
            <a:off x="201252" y="1066800"/>
            <a:ext cx="1082765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Рукописні дані 5">
                <a:extLst>
                  <a:ext uri="{FF2B5EF4-FFF2-40B4-BE49-F238E27FC236}">
                    <a16:creationId xmlns:a16="http://schemas.microsoft.com/office/drawing/2014/main" id="{8DDF74D6-483B-AAF9-54B6-F7D20B49DE54}"/>
                  </a:ext>
                </a:extLst>
              </p14:cNvPr>
              <p14:cNvContentPartPr/>
              <p14:nvPr/>
            </p14:nvContentPartPr>
            <p14:xfrm>
              <a:off x="1548221" y="2904735"/>
              <a:ext cx="360" cy="360"/>
            </p14:xfrm>
          </p:contentPart>
        </mc:Choice>
        <mc:Fallback xmlns="">
          <p:pic>
            <p:nvPicPr>
              <p:cNvPr id="6" name="Рукописні дані 5">
                <a:extLst>
                  <a:ext uri="{FF2B5EF4-FFF2-40B4-BE49-F238E27FC236}">
                    <a16:creationId xmlns:a16="http://schemas.microsoft.com/office/drawing/2014/main" id="{8DDF74D6-483B-AAF9-54B6-F7D20B49DE5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39581" y="2896095"/>
                <a:ext cx="18000" cy="18000"/>
              </a:xfrm>
              <a:prstGeom prst="rect">
                <a:avLst/>
              </a:prstGeom>
            </p:spPr>
          </p:pic>
        </mc:Fallback>
      </mc:AlternateContent>
      <p:cxnSp>
        <p:nvCxnSpPr>
          <p:cNvPr id="13" name="Пряма сполучна лінія 12">
            <a:extLst>
              <a:ext uri="{FF2B5EF4-FFF2-40B4-BE49-F238E27FC236}">
                <a16:creationId xmlns:a16="http://schemas.microsoft.com/office/drawing/2014/main" id="{C8F1A9B2-F0B3-B7FC-0488-21E77E6BFF4F}"/>
              </a:ext>
            </a:extLst>
          </p:cNvPr>
          <p:cNvCxnSpPr/>
          <p:nvPr/>
        </p:nvCxnSpPr>
        <p:spPr>
          <a:xfrm>
            <a:off x="1696985" y="1066800"/>
            <a:ext cx="0" cy="3243943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 сполучна лінія 14">
            <a:extLst>
              <a:ext uri="{FF2B5EF4-FFF2-40B4-BE49-F238E27FC236}">
                <a16:creationId xmlns:a16="http://schemas.microsoft.com/office/drawing/2014/main" id="{F82FD748-5C91-080F-15B0-3B7C1047ABC5}"/>
              </a:ext>
            </a:extLst>
          </p:cNvPr>
          <p:cNvCxnSpPr>
            <a:cxnSpLocks/>
          </p:cNvCxnSpPr>
          <p:nvPr/>
        </p:nvCxnSpPr>
        <p:spPr>
          <a:xfrm>
            <a:off x="1702191" y="1066800"/>
            <a:ext cx="1605794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6" name="Рукописні дані 15">
                <a:extLst>
                  <a:ext uri="{FF2B5EF4-FFF2-40B4-BE49-F238E27FC236}">
                    <a16:creationId xmlns:a16="http://schemas.microsoft.com/office/drawing/2014/main" id="{B2AFDFA9-7170-75A0-CFEA-F263AAC02189}"/>
                  </a:ext>
                </a:extLst>
              </p14:cNvPr>
              <p14:cNvContentPartPr/>
              <p14:nvPr/>
            </p14:nvContentPartPr>
            <p14:xfrm>
              <a:off x="1696985" y="2143128"/>
              <a:ext cx="1611000" cy="2168280"/>
            </p14:xfrm>
          </p:contentPart>
        </mc:Choice>
        <mc:Fallback xmlns="">
          <p:pic>
            <p:nvPicPr>
              <p:cNvPr id="16" name="Рукописні дані 15">
                <a:extLst>
                  <a:ext uri="{FF2B5EF4-FFF2-40B4-BE49-F238E27FC236}">
                    <a16:creationId xmlns:a16="http://schemas.microsoft.com/office/drawing/2014/main" id="{B2AFDFA9-7170-75A0-CFEA-F263AAC0218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688345" y="2134128"/>
                <a:ext cx="1628640" cy="2185920"/>
              </a:xfrm>
              <a:prstGeom prst="rect">
                <a:avLst/>
              </a:prstGeom>
            </p:spPr>
          </p:pic>
        </mc:Fallback>
      </mc:AlternateContent>
      <p:cxnSp>
        <p:nvCxnSpPr>
          <p:cNvPr id="18" name="Пряма сполучна лінія 17">
            <a:extLst>
              <a:ext uri="{FF2B5EF4-FFF2-40B4-BE49-F238E27FC236}">
                <a16:creationId xmlns:a16="http://schemas.microsoft.com/office/drawing/2014/main" id="{1203E129-0576-D359-18E7-8677FEA5B6FE}"/>
              </a:ext>
            </a:extLst>
          </p:cNvPr>
          <p:cNvCxnSpPr/>
          <p:nvPr/>
        </p:nvCxnSpPr>
        <p:spPr>
          <a:xfrm>
            <a:off x="4592585" y="1063481"/>
            <a:ext cx="0" cy="3243943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9" name="Рукописні дані 18">
                <a:extLst>
                  <a:ext uri="{FF2B5EF4-FFF2-40B4-BE49-F238E27FC236}">
                    <a16:creationId xmlns:a16="http://schemas.microsoft.com/office/drawing/2014/main" id="{A914AA46-988D-35FA-9F7C-78E066808719}"/>
                  </a:ext>
                </a:extLst>
              </p14:cNvPr>
              <p14:cNvContentPartPr/>
              <p14:nvPr/>
            </p14:nvContentPartPr>
            <p14:xfrm>
              <a:off x="4992221" y="2139144"/>
              <a:ext cx="1611000" cy="2168280"/>
            </p14:xfrm>
          </p:contentPart>
        </mc:Choice>
        <mc:Fallback xmlns="">
          <p:pic>
            <p:nvPicPr>
              <p:cNvPr id="19" name="Рукописні дані 18">
                <a:extLst>
                  <a:ext uri="{FF2B5EF4-FFF2-40B4-BE49-F238E27FC236}">
                    <a16:creationId xmlns:a16="http://schemas.microsoft.com/office/drawing/2014/main" id="{A914AA46-988D-35FA-9F7C-78E06680871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983581" y="2130144"/>
                <a:ext cx="1628640" cy="2185920"/>
              </a:xfrm>
              <a:prstGeom prst="rect">
                <a:avLst/>
              </a:prstGeom>
            </p:spPr>
          </p:pic>
        </mc:Fallback>
      </mc:AlternateContent>
      <p:cxnSp>
        <p:nvCxnSpPr>
          <p:cNvPr id="20" name="Пряма сполучна лінія 19">
            <a:extLst>
              <a:ext uri="{FF2B5EF4-FFF2-40B4-BE49-F238E27FC236}">
                <a16:creationId xmlns:a16="http://schemas.microsoft.com/office/drawing/2014/main" id="{C26558F5-CAD7-CDE4-4D50-72FA6F8DB87E}"/>
              </a:ext>
            </a:extLst>
          </p:cNvPr>
          <p:cNvCxnSpPr>
            <a:cxnSpLocks/>
          </p:cNvCxnSpPr>
          <p:nvPr/>
        </p:nvCxnSpPr>
        <p:spPr>
          <a:xfrm>
            <a:off x="5127031" y="1063481"/>
            <a:ext cx="1605794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6" name="Рукописні дані 25">
                <a:extLst>
                  <a:ext uri="{FF2B5EF4-FFF2-40B4-BE49-F238E27FC236}">
                    <a16:creationId xmlns:a16="http://schemas.microsoft.com/office/drawing/2014/main" id="{30815893-69FA-3637-7B22-0454B8698A3C}"/>
                  </a:ext>
                </a:extLst>
              </p14:cNvPr>
              <p14:cNvContentPartPr/>
              <p14:nvPr/>
            </p14:nvContentPartPr>
            <p14:xfrm>
              <a:off x="7994527" y="1072108"/>
              <a:ext cx="1281600" cy="3275280"/>
            </p14:xfrm>
          </p:contentPart>
        </mc:Choice>
        <mc:Fallback xmlns="">
          <p:pic>
            <p:nvPicPr>
              <p:cNvPr id="26" name="Рукописні дані 25">
                <a:extLst>
                  <a:ext uri="{FF2B5EF4-FFF2-40B4-BE49-F238E27FC236}">
                    <a16:creationId xmlns:a16="http://schemas.microsoft.com/office/drawing/2014/main" id="{30815893-69FA-3637-7B22-0454B8698A3C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985527" y="1063108"/>
                <a:ext cx="1299240" cy="329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9" name="Рукописні дані 28">
                <a:extLst>
                  <a:ext uri="{FF2B5EF4-FFF2-40B4-BE49-F238E27FC236}">
                    <a16:creationId xmlns:a16="http://schemas.microsoft.com/office/drawing/2014/main" id="{26021199-6C3C-7FD0-3E97-193F09293230}"/>
                  </a:ext>
                </a:extLst>
              </p14:cNvPr>
              <p14:cNvContentPartPr/>
              <p14:nvPr/>
            </p14:nvContentPartPr>
            <p14:xfrm>
              <a:off x="9228185" y="1068868"/>
              <a:ext cx="360" cy="360"/>
            </p14:xfrm>
          </p:contentPart>
        </mc:Choice>
        <mc:Fallback xmlns="">
          <p:pic>
            <p:nvPicPr>
              <p:cNvPr id="29" name="Рукописні дані 28">
                <a:extLst>
                  <a:ext uri="{FF2B5EF4-FFF2-40B4-BE49-F238E27FC236}">
                    <a16:creationId xmlns:a16="http://schemas.microsoft.com/office/drawing/2014/main" id="{26021199-6C3C-7FD0-3E97-193F09293230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219545" y="1059868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2" name="Групувати 31">
            <a:extLst>
              <a:ext uri="{FF2B5EF4-FFF2-40B4-BE49-F238E27FC236}">
                <a16:creationId xmlns:a16="http://schemas.microsoft.com/office/drawing/2014/main" id="{A4C56D00-F90F-33B5-CC16-7CC0E9BBC0F2}"/>
              </a:ext>
            </a:extLst>
          </p:cNvPr>
          <p:cNvGrpSpPr/>
          <p:nvPr/>
        </p:nvGrpSpPr>
        <p:grpSpPr>
          <a:xfrm>
            <a:off x="8635327" y="1039213"/>
            <a:ext cx="1758960" cy="347760"/>
            <a:chOff x="8354825" y="1044748"/>
            <a:chExt cx="1758960" cy="347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30" name="Рукописні дані 29">
                  <a:extLst>
                    <a:ext uri="{FF2B5EF4-FFF2-40B4-BE49-F238E27FC236}">
                      <a16:creationId xmlns:a16="http://schemas.microsoft.com/office/drawing/2014/main" id="{9D36E136-E7C0-A13C-F1C8-2E06C7B92FA5}"/>
                    </a:ext>
                  </a:extLst>
                </p14:cNvPr>
                <p14:cNvContentPartPr/>
                <p14:nvPr/>
              </p14:nvContentPartPr>
              <p14:xfrm>
                <a:off x="8354825" y="1044748"/>
                <a:ext cx="1758960" cy="347760"/>
              </p14:xfrm>
            </p:contentPart>
          </mc:Choice>
          <mc:Fallback xmlns="">
            <p:pic>
              <p:nvPicPr>
                <p:cNvPr id="30" name="Рукописні дані 29">
                  <a:extLst>
                    <a:ext uri="{FF2B5EF4-FFF2-40B4-BE49-F238E27FC236}">
                      <a16:creationId xmlns:a16="http://schemas.microsoft.com/office/drawing/2014/main" id="{9D36E136-E7C0-A13C-F1C8-2E06C7B92FA5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8346185" y="1036108"/>
                  <a:ext cx="1776600" cy="36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31" name="Рукописні дані 30">
                  <a:extLst>
                    <a:ext uri="{FF2B5EF4-FFF2-40B4-BE49-F238E27FC236}">
                      <a16:creationId xmlns:a16="http://schemas.microsoft.com/office/drawing/2014/main" id="{DF8A8FC4-BA67-C752-C496-F2C6E27DB906}"/>
                    </a:ext>
                  </a:extLst>
                </p14:cNvPr>
                <p14:cNvContentPartPr/>
                <p14:nvPr/>
              </p14:nvContentPartPr>
              <p14:xfrm>
                <a:off x="10086425" y="1068868"/>
                <a:ext cx="360" cy="360"/>
              </p14:xfrm>
            </p:contentPart>
          </mc:Choice>
          <mc:Fallback xmlns="">
            <p:pic>
              <p:nvPicPr>
                <p:cNvPr id="31" name="Рукописні дані 30">
                  <a:extLst>
                    <a:ext uri="{FF2B5EF4-FFF2-40B4-BE49-F238E27FC236}">
                      <a16:creationId xmlns:a16="http://schemas.microsoft.com/office/drawing/2014/main" id="{DF8A8FC4-BA67-C752-C496-F2C6E27DB906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0077425" y="1059868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33" name="Рукописні дані 32">
                <a:extLst>
                  <a:ext uri="{FF2B5EF4-FFF2-40B4-BE49-F238E27FC236}">
                    <a16:creationId xmlns:a16="http://schemas.microsoft.com/office/drawing/2014/main" id="{E898D83E-0F7A-28F0-B198-F3E4ABE4C1FA}"/>
                  </a:ext>
                </a:extLst>
              </p14:cNvPr>
              <p14:cNvContentPartPr/>
              <p14:nvPr/>
            </p14:nvContentPartPr>
            <p14:xfrm>
              <a:off x="-1350775" y="984268"/>
              <a:ext cx="360" cy="360"/>
            </p14:xfrm>
          </p:contentPart>
        </mc:Choice>
        <mc:Fallback xmlns="">
          <p:pic>
            <p:nvPicPr>
              <p:cNvPr id="33" name="Рукописні дані 32">
                <a:extLst>
                  <a:ext uri="{FF2B5EF4-FFF2-40B4-BE49-F238E27FC236}">
                    <a16:creationId xmlns:a16="http://schemas.microsoft.com/office/drawing/2014/main" id="{E898D83E-0F7A-28F0-B198-F3E4ABE4C1FA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-1359775" y="975628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4" name="Рукописні дані 33">
                <a:extLst>
                  <a:ext uri="{FF2B5EF4-FFF2-40B4-BE49-F238E27FC236}">
                    <a16:creationId xmlns:a16="http://schemas.microsoft.com/office/drawing/2014/main" id="{1BEDC2BF-EC02-0D41-993A-B631E3A1B0B1}"/>
                  </a:ext>
                </a:extLst>
              </p14:cNvPr>
              <p14:cNvContentPartPr/>
              <p14:nvPr/>
            </p14:nvContentPartPr>
            <p14:xfrm>
              <a:off x="8917926" y="2054904"/>
              <a:ext cx="1375200" cy="2252520"/>
            </p14:xfrm>
          </p:contentPart>
        </mc:Choice>
        <mc:Fallback xmlns="">
          <p:pic>
            <p:nvPicPr>
              <p:cNvPr id="34" name="Рукописні дані 33">
                <a:extLst>
                  <a:ext uri="{FF2B5EF4-FFF2-40B4-BE49-F238E27FC236}">
                    <a16:creationId xmlns:a16="http://schemas.microsoft.com/office/drawing/2014/main" id="{1BEDC2BF-EC02-0D41-993A-B631E3A1B0B1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8908926" y="2046264"/>
                <a:ext cx="1392840" cy="227016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FC95677F-2932-8841-AF19-38B7820C4398}"/>
              </a:ext>
            </a:extLst>
          </p:cNvPr>
          <p:cNvSpPr txBox="1"/>
          <p:nvPr/>
        </p:nvSpPr>
        <p:spPr>
          <a:xfrm>
            <a:off x="490096" y="76678"/>
            <a:ext cx="7125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 err="1"/>
              <a:t>Запиши</a:t>
            </a:r>
            <a:r>
              <a:rPr lang="uk-UA" sz="3200" i="1" dirty="0"/>
              <a:t> в зошиті послідовно.</a:t>
            </a:r>
            <a:endParaRPr lang="ru-UA" sz="3200" i="1" dirty="0"/>
          </a:p>
        </p:txBody>
      </p:sp>
    </p:spTree>
    <p:extLst>
      <p:ext uri="{BB962C8B-B14F-4D97-AF65-F5344CB8AC3E}">
        <p14:creationId xmlns:p14="http://schemas.microsoft.com/office/powerpoint/2010/main" val="1943055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DB12E2-989B-C30B-A467-28C202F77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Зошит фоновий А5 коса лінійка, 12 арк. - Світязь магазин канцтоварів">
            <a:extLst>
              <a:ext uri="{FF2B5EF4-FFF2-40B4-BE49-F238E27FC236}">
                <a16:creationId xmlns:a16="http://schemas.microsoft.com/office/drawing/2014/main" id="{1945F991-8BBF-1841-0ABA-36B6131E62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0569" r="41834" b="77884"/>
          <a:stretch>
            <a:fillRect/>
          </a:stretch>
        </p:blipFill>
        <p:spPr bwMode="auto">
          <a:xfrm>
            <a:off x="172255" y="3421509"/>
            <a:ext cx="11719751" cy="2786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5" name="Рукописні дані 24">
                <a:extLst>
                  <a:ext uri="{FF2B5EF4-FFF2-40B4-BE49-F238E27FC236}">
                    <a16:creationId xmlns:a16="http://schemas.microsoft.com/office/drawing/2014/main" id="{1233CDD6-004F-682D-52E7-2DD96CB72579}"/>
                  </a:ext>
                </a:extLst>
              </p14:cNvPr>
              <p14:cNvContentPartPr/>
              <p14:nvPr/>
            </p14:nvContentPartPr>
            <p14:xfrm>
              <a:off x="-585236" y="1348985"/>
              <a:ext cx="360" cy="360"/>
            </p14:xfrm>
          </p:contentPart>
        </mc:Choice>
        <mc:Fallback xmlns="">
          <p:pic>
            <p:nvPicPr>
              <p:cNvPr id="25" name="Рукописні дані 24">
                <a:extLst>
                  <a:ext uri="{FF2B5EF4-FFF2-40B4-BE49-F238E27FC236}">
                    <a16:creationId xmlns:a16="http://schemas.microsoft.com/office/drawing/2014/main" id="{1233CDD6-004F-682D-52E7-2DD96CB7257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-594236" y="1339985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162D7710-69B4-09B3-CC08-94878F356DE9}"/>
              </a:ext>
            </a:extLst>
          </p:cNvPr>
          <p:cNvSpPr txBox="1"/>
          <p:nvPr/>
        </p:nvSpPr>
        <p:spPr>
          <a:xfrm>
            <a:off x="286604" y="506870"/>
            <a:ext cx="18766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б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" name="Рукописні дані 2">
                <a:extLst>
                  <a:ext uri="{FF2B5EF4-FFF2-40B4-BE49-F238E27FC236}">
                    <a16:creationId xmlns:a16="http://schemas.microsoft.com/office/drawing/2014/main" id="{E10C199A-50C1-C60E-D8D8-9DBF9B64DACD}"/>
                  </a:ext>
                </a:extLst>
              </p14:cNvPr>
              <p14:cNvContentPartPr/>
              <p14:nvPr/>
            </p14:nvContentPartPr>
            <p14:xfrm>
              <a:off x="449404" y="4541807"/>
              <a:ext cx="360" cy="360"/>
            </p14:xfrm>
          </p:contentPart>
        </mc:Choice>
        <mc:Fallback xmlns="">
          <p:pic>
            <p:nvPicPr>
              <p:cNvPr id="3" name="Рукописні дані 2">
                <a:extLst>
                  <a:ext uri="{FF2B5EF4-FFF2-40B4-BE49-F238E27FC236}">
                    <a16:creationId xmlns:a16="http://schemas.microsoft.com/office/drawing/2014/main" id="{E10C199A-50C1-C60E-D8D8-9DBF9B64DAC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40404" y="4532807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7" name="Рукописні дані 6">
                <a:extLst>
                  <a:ext uri="{FF2B5EF4-FFF2-40B4-BE49-F238E27FC236}">
                    <a16:creationId xmlns:a16="http://schemas.microsoft.com/office/drawing/2014/main" id="{0E0C7EA2-329B-5B34-02D3-2A66923265E7}"/>
                  </a:ext>
                </a:extLst>
              </p14:cNvPr>
              <p14:cNvContentPartPr/>
              <p14:nvPr/>
            </p14:nvContentPartPr>
            <p14:xfrm>
              <a:off x="4167791" y="4556779"/>
              <a:ext cx="360" cy="360"/>
            </p14:xfrm>
          </p:contentPart>
        </mc:Choice>
        <mc:Fallback xmlns="">
          <p:pic>
            <p:nvPicPr>
              <p:cNvPr id="7" name="Рукописні дані 6">
                <a:extLst>
                  <a:ext uri="{FF2B5EF4-FFF2-40B4-BE49-F238E27FC236}">
                    <a16:creationId xmlns:a16="http://schemas.microsoft.com/office/drawing/2014/main" id="{0E0C7EA2-329B-5B34-02D3-2A66923265E7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158791" y="4547779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A89360DB-5A98-DCCC-8E6C-4D4EB207D26F}"/>
              </a:ext>
            </a:extLst>
          </p:cNvPr>
          <p:cNvSpPr txBox="1"/>
          <p:nvPr/>
        </p:nvSpPr>
        <p:spPr>
          <a:xfrm>
            <a:off x="0" y="86429"/>
            <a:ext cx="109937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err="1"/>
              <a:t>Запиши</a:t>
            </a:r>
            <a:r>
              <a:rPr lang="uk-UA" sz="2400" dirty="0"/>
              <a:t>  рукописними буквами.</a:t>
            </a:r>
            <a:endParaRPr lang="ru-UA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6FBA38-2532-14CB-80B0-3102E5F7C8EC}"/>
              </a:ext>
            </a:extLst>
          </p:cNvPr>
          <p:cNvSpPr txBox="1"/>
          <p:nvPr/>
        </p:nvSpPr>
        <p:spPr>
          <a:xfrm>
            <a:off x="1744035" y="506870"/>
            <a:ext cx="18766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Б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3957FE-0817-446A-1471-400270127FAF}"/>
              </a:ext>
            </a:extLst>
          </p:cNvPr>
          <p:cNvSpPr txBox="1"/>
          <p:nvPr/>
        </p:nvSpPr>
        <p:spPr>
          <a:xfrm>
            <a:off x="3201466" y="527482"/>
            <a:ext cx="18766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 err="1"/>
              <a:t>Бі</a:t>
            </a:r>
            <a:r>
              <a:rPr lang="uk-UA" sz="9600"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283947-347B-EAF2-4B21-EB93E8184BEC}"/>
              </a:ext>
            </a:extLst>
          </p:cNvPr>
          <p:cNvSpPr txBox="1"/>
          <p:nvPr/>
        </p:nvSpPr>
        <p:spPr>
          <a:xfrm>
            <a:off x="5237176" y="537788"/>
            <a:ext cx="18766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Ба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147679A-7B19-A268-62C8-62F161586B84}"/>
              </a:ext>
            </a:extLst>
          </p:cNvPr>
          <p:cNvSpPr txBox="1"/>
          <p:nvPr/>
        </p:nvSpPr>
        <p:spPr>
          <a:xfrm>
            <a:off x="7781083" y="564155"/>
            <a:ext cx="18766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 err="1"/>
              <a:t>Бл</a:t>
            </a:r>
            <a:r>
              <a:rPr lang="uk-UA" sz="9600" dirty="0"/>
              <a:t>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4" name="Рукописні дані 3">
                <a:extLst>
                  <a:ext uri="{FF2B5EF4-FFF2-40B4-BE49-F238E27FC236}">
                    <a16:creationId xmlns:a16="http://schemas.microsoft.com/office/drawing/2014/main" id="{74F06D76-F353-3C5A-8141-5C1365C38FE4}"/>
                  </a:ext>
                </a:extLst>
              </p14:cNvPr>
              <p14:cNvContentPartPr/>
              <p14:nvPr/>
            </p14:nvContentPartPr>
            <p14:xfrm>
              <a:off x="624600" y="3542587"/>
              <a:ext cx="970200" cy="1436040"/>
            </p14:xfrm>
          </p:contentPart>
        </mc:Choice>
        <mc:Fallback>
          <p:pic>
            <p:nvPicPr>
              <p:cNvPr id="4" name="Рукописні дані 3">
                <a:extLst>
                  <a:ext uri="{FF2B5EF4-FFF2-40B4-BE49-F238E27FC236}">
                    <a16:creationId xmlns:a16="http://schemas.microsoft.com/office/drawing/2014/main" id="{74F06D76-F353-3C5A-8141-5C1365C38FE4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15600" y="3533587"/>
                <a:ext cx="987840" cy="145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1" name="Рукописні дані 10">
                <a:extLst>
                  <a:ext uri="{FF2B5EF4-FFF2-40B4-BE49-F238E27FC236}">
                    <a16:creationId xmlns:a16="http://schemas.microsoft.com/office/drawing/2014/main" id="{532E010E-F33C-C5E7-94E5-CD142728B68E}"/>
                  </a:ext>
                </a:extLst>
              </p14:cNvPr>
              <p14:cNvContentPartPr/>
              <p14:nvPr/>
            </p14:nvContentPartPr>
            <p14:xfrm>
              <a:off x="2487600" y="4248907"/>
              <a:ext cx="458640" cy="782280"/>
            </p14:xfrm>
          </p:contentPart>
        </mc:Choice>
        <mc:Fallback>
          <p:pic>
            <p:nvPicPr>
              <p:cNvPr id="11" name="Рукописні дані 10">
                <a:extLst>
                  <a:ext uri="{FF2B5EF4-FFF2-40B4-BE49-F238E27FC236}">
                    <a16:creationId xmlns:a16="http://schemas.microsoft.com/office/drawing/2014/main" id="{532E010E-F33C-C5E7-94E5-CD142728B68E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478600" y="4239907"/>
                <a:ext cx="476280" cy="799920"/>
              </a:xfrm>
              <a:prstGeom prst="rect">
                <a:avLst/>
              </a:prstGeom>
            </p:spPr>
          </p:pic>
        </mc:Fallback>
      </mc:AlternateContent>
      <p:grpSp>
        <p:nvGrpSpPr>
          <p:cNvPr id="19" name="Групувати 18">
            <a:extLst>
              <a:ext uri="{FF2B5EF4-FFF2-40B4-BE49-F238E27FC236}">
                <a16:creationId xmlns:a16="http://schemas.microsoft.com/office/drawing/2014/main" id="{2AF68F08-ABB6-7BE1-D0E9-D2338EE29677}"/>
              </a:ext>
            </a:extLst>
          </p:cNvPr>
          <p:cNvGrpSpPr/>
          <p:nvPr/>
        </p:nvGrpSpPr>
        <p:grpSpPr>
          <a:xfrm>
            <a:off x="1899360" y="3572107"/>
            <a:ext cx="2652434" cy="1526400"/>
            <a:chOff x="1899360" y="3572107"/>
            <a:chExt cx="2655360" cy="1526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9" name="Рукописні дані 8">
                  <a:extLst>
                    <a:ext uri="{FF2B5EF4-FFF2-40B4-BE49-F238E27FC236}">
                      <a16:creationId xmlns:a16="http://schemas.microsoft.com/office/drawing/2014/main" id="{3ABC8E1D-4D77-38FF-E96B-8F7EFD47A90B}"/>
                    </a:ext>
                  </a:extLst>
                </p14:cNvPr>
                <p14:cNvContentPartPr/>
                <p14:nvPr/>
              </p14:nvContentPartPr>
              <p14:xfrm>
                <a:off x="1899360" y="3572107"/>
                <a:ext cx="810000" cy="1526400"/>
              </p14:xfrm>
            </p:contentPart>
          </mc:Choice>
          <mc:Fallback>
            <p:pic>
              <p:nvPicPr>
                <p:cNvPr id="9" name="Рукописні дані 8">
                  <a:extLst>
                    <a:ext uri="{FF2B5EF4-FFF2-40B4-BE49-F238E27FC236}">
                      <a16:creationId xmlns:a16="http://schemas.microsoft.com/office/drawing/2014/main" id="{3ABC8E1D-4D77-38FF-E96B-8F7EFD47A90B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890712" y="3563467"/>
                  <a:ext cx="827656" cy="154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0" name="Рукописні дані 9">
                  <a:extLst>
                    <a:ext uri="{FF2B5EF4-FFF2-40B4-BE49-F238E27FC236}">
                      <a16:creationId xmlns:a16="http://schemas.microsoft.com/office/drawing/2014/main" id="{7D5C2532-4E9D-0B77-F503-1B9976105AD7}"/>
                    </a:ext>
                  </a:extLst>
                </p14:cNvPr>
                <p14:cNvContentPartPr/>
                <p14:nvPr/>
              </p14:nvContentPartPr>
              <p14:xfrm>
                <a:off x="2542680" y="4273387"/>
                <a:ext cx="21600" cy="11160"/>
              </p14:xfrm>
            </p:contentPart>
          </mc:Choice>
          <mc:Fallback>
            <p:pic>
              <p:nvPicPr>
                <p:cNvPr id="10" name="Рукописні дані 9">
                  <a:extLst>
                    <a:ext uri="{FF2B5EF4-FFF2-40B4-BE49-F238E27FC236}">
                      <a16:creationId xmlns:a16="http://schemas.microsoft.com/office/drawing/2014/main" id="{7D5C2532-4E9D-0B77-F503-1B9976105AD7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533680" y="4264387"/>
                  <a:ext cx="3924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4" name="Рукописні дані 13">
                  <a:extLst>
                    <a:ext uri="{FF2B5EF4-FFF2-40B4-BE49-F238E27FC236}">
                      <a16:creationId xmlns:a16="http://schemas.microsoft.com/office/drawing/2014/main" id="{48BB7708-CAB6-08A8-625A-AF746456AC3D}"/>
                    </a:ext>
                  </a:extLst>
                </p14:cNvPr>
                <p14:cNvContentPartPr/>
                <p14:nvPr/>
              </p14:nvContentPartPr>
              <p14:xfrm>
                <a:off x="2370960" y="3588307"/>
                <a:ext cx="861480" cy="322560"/>
              </p14:xfrm>
            </p:contentPart>
          </mc:Choice>
          <mc:Fallback>
            <p:pic>
              <p:nvPicPr>
                <p:cNvPr id="14" name="Рукописні дані 13">
                  <a:extLst>
                    <a:ext uri="{FF2B5EF4-FFF2-40B4-BE49-F238E27FC236}">
                      <a16:creationId xmlns:a16="http://schemas.microsoft.com/office/drawing/2014/main" id="{48BB7708-CAB6-08A8-625A-AF746456AC3D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361949" y="3579667"/>
                  <a:ext cx="879142" cy="34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6" name="Рукописні дані 15">
                  <a:extLst>
                    <a:ext uri="{FF2B5EF4-FFF2-40B4-BE49-F238E27FC236}">
                      <a16:creationId xmlns:a16="http://schemas.microsoft.com/office/drawing/2014/main" id="{59EAF271-4244-257B-92A1-9E94131DD7E5}"/>
                    </a:ext>
                  </a:extLst>
                </p14:cNvPr>
                <p14:cNvContentPartPr/>
                <p14:nvPr/>
              </p14:nvContentPartPr>
              <p14:xfrm>
                <a:off x="3250440" y="3589387"/>
                <a:ext cx="360" cy="360"/>
              </p14:xfrm>
            </p:contentPart>
          </mc:Choice>
          <mc:Fallback>
            <p:pic>
              <p:nvPicPr>
                <p:cNvPr id="16" name="Рукописні дані 15">
                  <a:extLst>
                    <a:ext uri="{FF2B5EF4-FFF2-40B4-BE49-F238E27FC236}">
                      <a16:creationId xmlns:a16="http://schemas.microsoft.com/office/drawing/2014/main" id="{59EAF271-4244-257B-92A1-9E94131DD7E5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3241800" y="358074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8" name="Рукописні дані 17">
                  <a:extLst>
                    <a:ext uri="{FF2B5EF4-FFF2-40B4-BE49-F238E27FC236}">
                      <a16:creationId xmlns:a16="http://schemas.microsoft.com/office/drawing/2014/main" id="{6AE18977-37BC-4D3C-CAFE-EABB6BD2D211}"/>
                    </a:ext>
                  </a:extLst>
                </p14:cNvPr>
                <p14:cNvContentPartPr/>
                <p14:nvPr/>
              </p14:nvContentPartPr>
              <p14:xfrm>
                <a:off x="3694680" y="3589387"/>
                <a:ext cx="860040" cy="1426320"/>
              </p14:xfrm>
            </p:contentPart>
          </mc:Choice>
          <mc:Fallback>
            <p:pic>
              <p:nvPicPr>
                <p:cNvPr id="18" name="Рукописні дані 17">
                  <a:extLst>
                    <a:ext uri="{FF2B5EF4-FFF2-40B4-BE49-F238E27FC236}">
                      <a16:creationId xmlns:a16="http://schemas.microsoft.com/office/drawing/2014/main" id="{6AE18977-37BC-4D3C-CAFE-EABB6BD2D211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3686029" y="3580747"/>
                  <a:ext cx="877702" cy="1443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20" name="Рукописні дані 19">
                <a:extLst>
                  <a:ext uri="{FF2B5EF4-FFF2-40B4-BE49-F238E27FC236}">
                    <a16:creationId xmlns:a16="http://schemas.microsoft.com/office/drawing/2014/main" id="{29E29AA1-3329-0664-52BE-F29D8483F771}"/>
                  </a:ext>
                </a:extLst>
              </p14:cNvPr>
              <p14:cNvContentPartPr/>
              <p14:nvPr/>
            </p14:nvContentPartPr>
            <p14:xfrm>
              <a:off x="4215600" y="4179067"/>
              <a:ext cx="509760" cy="897840"/>
            </p14:xfrm>
          </p:contentPart>
        </mc:Choice>
        <mc:Fallback>
          <p:pic>
            <p:nvPicPr>
              <p:cNvPr id="20" name="Рукописні дані 19">
                <a:extLst>
                  <a:ext uri="{FF2B5EF4-FFF2-40B4-BE49-F238E27FC236}">
                    <a16:creationId xmlns:a16="http://schemas.microsoft.com/office/drawing/2014/main" id="{29E29AA1-3329-0664-52BE-F29D8483F771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4206960" y="4170427"/>
                <a:ext cx="527400" cy="91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22" name="Рукописні дані 21">
                <a:extLst>
                  <a:ext uri="{FF2B5EF4-FFF2-40B4-BE49-F238E27FC236}">
                    <a16:creationId xmlns:a16="http://schemas.microsoft.com/office/drawing/2014/main" id="{7C70C440-2665-4D13-A5C0-7E53055238ED}"/>
                  </a:ext>
                </a:extLst>
              </p14:cNvPr>
              <p14:cNvContentPartPr/>
              <p14:nvPr/>
            </p14:nvContentPartPr>
            <p14:xfrm>
              <a:off x="4129200" y="3572107"/>
              <a:ext cx="830520" cy="220680"/>
            </p14:xfrm>
          </p:contentPart>
        </mc:Choice>
        <mc:Fallback>
          <p:pic>
            <p:nvPicPr>
              <p:cNvPr id="22" name="Рукописні дані 21">
                <a:extLst>
                  <a:ext uri="{FF2B5EF4-FFF2-40B4-BE49-F238E27FC236}">
                    <a16:creationId xmlns:a16="http://schemas.microsoft.com/office/drawing/2014/main" id="{7C70C440-2665-4D13-A5C0-7E53055238ED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4120200" y="3563107"/>
                <a:ext cx="848160" cy="23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">
            <p14:nvContentPartPr>
              <p14:cNvPr id="23" name="Рукописні дані 22">
                <a:extLst>
                  <a:ext uri="{FF2B5EF4-FFF2-40B4-BE49-F238E27FC236}">
                    <a16:creationId xmlns:a16="http://schemas.microsoft.com/office/drawing/2014/main" id="{18C69F8C-F355-C9B3-CB62-6AFE16D125C8}"/>
                  </a:ext>
                </a:extLst>
              </p14:cNvPr>
              <p14:cNvContentPartPr/>
              <p14:nvPr/>
            </p14:nvContentPartPr>
            <p14:xfrm>
              <a:off x="4571640" y="4651027"/>
              <a:ext cx="468720" cy="276480"/>
            </p14:xfrm>
          </p:contentPart>
        </mc:Choice>
        <mc:Fallback>
          <p:pic>
            <p:nvPicPr>
              <p:cNvPr id="23" name="Рукописні дані 22">
                <a:extLst>
                  <a:ext uri="{FF2B5EF4-FFF2-40B4-BE49-F238E27FC236}">
                    <a16:creationId xmlns:a16="http://schemas.microsoft.com/office/drawing/2014/main" id="{18C69F8C-F355-C9B3-CB62-6AFE16D125C8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4562640" y="4642387"/>
                <a:ext cx="486360" cy="294120"/>
              </a:xfrm>
              <a:prstGeom prst="rect">
                <a:avLst/>
              </a:prstGeom>
            </p:spPr>
          </p:pic>
        </mc:Fallback>
      </mc:AlternateContent>
      <p:grpSp>
        <p:nvGrpSpPr>
          <p:cNvPr id="27" name="Групувати 26">
            <a:extLst>
              <a:ext uri="{FF2B5EF4-FFF2-40B4-BE49-F238E27FC236}">
                <a16:creationId xmlns:a16="http://schemas.microsoft.com/office/drawing/2014/main" id="{9C3011C9-F0CB-337E-2EED-0135C9B4C29C}"/>
              </a:ext>
            </a:extLst>
          </p:cNvPr>
          <p:cNvGrpSpPr/>
          <p:nvPr/>
        </p:nvGrpSpPr>
        <p:grpSpPr>
          <a:xfrm>
            <a:off x="4977360" y="4300747"/>
            <a:ext cx="281160" cy="747720"/>
            <a:chOff x="4977360" y="4300747"/>
            <a:chExt cx="281160" cy="747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4" name="Рукописні дані 23">
                  <a:extLst>
                    <a:ext uri="{FF2B5EF4-FFF2-40B4-BE49-F238E27FC236}">
                      <a16:creationId xmlns:a16="http://schemas.microsoft.com/office/drawing/2014/main" id="{E75B5873-64E6-BC0E-CCFE-CF0B0B685111}"/>
                    </a:ext>
                  </a:extLst>
                </p14:cNvPr>
                <p14:cNvContentPartPr/>
                <p14:nvPr/>
              </p14:nvContentPartPr>
              <p14:xfrm>
                <a:off x="4977360" y="4581907"/>
                <a:ext cx="281160" cy="466560"/>
              </p14:xfrm>
            </p:contentPart>
          </mc:Choice>
          <mc:Fallback>
            <p:pic>
              <p:nvPicPr>
                <p:cNvPr id="24" name="Рукописні дані 23">
                  <a:extLst>
                    <a:ext uri="{FF2B5EF4-FFF2-40B4-BE49-F238E27FC236}">
                      <a16:creationId xmlns:a16="http://schemas.microsoft.com/office/drawing/2014/main" id="{E75B5873-64E6-BC0E-CCFE-CF0B0B685111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4968720" y="4572907"/>
                  <a:ext cx="298800" cy="48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6" name="Рукописні дані 25">
                  <a:extLst>
                    <a:ext uri="{FF2B5EF4-FFF2-40B4-BE49-F238E27FC236}">
                      <a16:creationId xmlns:a16="http://schemas.microsoft.com/office/drawing/2014/main" id="{B82910AE-4977-1461-326A-EFC8CFAF2618}"/>
                    </a:ext>
                  </a:extLst>
                </p14:cNvPr>
                <p14:cNvContentPartPr/>
                <p14:nvPr/>
              </p14:nvContentPartPr>
              <p14:xfrm>
                <a:off x="5130360" y="4300747"/>
                <a:ext cx="360" cy="360"/>
              </p14:xfrm>
            </p:contentPart>
          </mc:Choice>
          <mc:Fallback>
            <p:pic>
              <p:nvPicPr>
                <p:cNvPr id="26" name="Рукописні дані 25">
                  <a:extLst>
                    <a:ext uri="{FF2B5EF4-FFF2-40B4-BE49-F238E27FC236}">
                      <a16:creationId xmlns:a16="http://schemas.microsoft.com/office/drawing/2014/main" id="{B82910AE-4977-1461-326A-EFC8CFAF2618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5121360" y="429174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6">
            <p14:nvContentPartPr>
              <p14:cNvPr id="32" name="Рукописні дані 31">
                <a:extLst>
                  <a:ext uri="{FF2B5EF4-FFF2-40B4-BE49-F238E27FC236}">
                    <a16:creationId xmlns:a16="http://schemas.microsoft.com/office/drawing/2014/main" id="{90D9077F-4CC3-AF58-77BD-411F3FC5A77B}"/>
                  </a:ext>
                </a:extLst>
              </p14:cNvPr>
              <p14:cNvContentPartPr/>
              <p14:nvPr/>
            </p14:nvContentPartPr>
            <p14:xfrm>
              <a:off x="6144520" y="3657067"/>
              <a:ext cx="730440" cy="1375560"/>
            </p14:xfrm>
          </p:contentPart>
        </mc:Choice>
        <mc:Fallback>
          <p:pic>
            <p:nvPicPr>
              <p:cNvPr id="32" name="Рукописні дані 31">
                <a:extLst>
                  <a:ext uri="{FF2B5EF4-FFF2-40B4-BE49-F238E27FC236}">
                    <a16:creationId xmlns:a16="http://schemas.microsoft.com/office/drawing/2014/main" id="{90D9077F-4CC3-AF58-77BD-411F3FC5A77B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6135880" y="3648427"/>
                <a:ext cx="748080" cy="139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">
            <p14:nvContentPartPr>
              <p14:cNvPr id="33" name="Рукописні дані 32">
                <a:extLst>
                  <a:ext uri="{FF2B5EF4-FFF2-40B4-BE49-F238E27FC236}">
                    <a16:creationId xmlns:a16="http://schemas.microsoft.com/office/drawing/2014/main" id="{37872B1A-BFA6-D681-D485-0CE6CCA16737}"/>
                  </a:ext>
                </a:extLst>
              </p14:cNvPr>
              <p14:cNvContentPartPr/>
              <p14:nvPr/>
            </p14:nvContentPartPr>
            <p14:xfrm>
              <a:off x="6585160" y="4177267"/>
              <a:ext cx="529560" cy="877680"/>
            </p14:xfrm>
          </p:contentPart>
        </mc:Choice>
        <mc:Fallback>
          <p:pic>
            <p:nvPicPr>
              <p:cNvPr id="33" name="Рукописні дані 32">
                <a:extLst>
                  <a:ext uri="{FF2B5EF4-FFF2-40B4-BE49-F238E27FC236}">
                    <a16:creationId xmlns:a16="http://schemas.microsoft.com/office/drawing/2014/main" id="{37872B1A-BFA6-D681-D485-0CE6CCA16737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6576160" y="4168627"/>
                <a:ext cx="547200" cy="89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0">
            <p14:nvContentPartPr>
              <p14:cNvPr id="34" name="Рукописні дані 33">
                <a:extLst>
                  <a:ext uri="{FF2B5EF4-FFF2-40B4-BE49-F238E27FC236}">
                    <a16:creationId xmlns:a16="http://schemas.microsoft.com/office/drawing/2014/main" id="{B7DFBA62-A899-D29E-7420-54BA6D40F29E}"/>
                  </a:ext>
                </a:extLst>
              </p14:cNvPr>
              <p14:cNvContentPartPr/>
              <p14:nvPr/>
            </p14:nvContentPartPr>
            <p14:xfrm>
              <a:off x="6505960" y="3555187"/>
              <a:ext cx="927360" cy="373320"/>
            </p14:xfrm>
          </p:contentPart>
        </mc:Choice>
        <mc:Fallback>
          <p:pic>
            <p:nvPicPr>
              <p:cNvPr id="34" name="Рукописні дані 33">
                <a:extLst>
                  <a:ext uri="{FF2B5EF4-FFF2-40B4-BE49-F238E27FC236}">
                    <a16:creationId xmlns:a16="http://schemas.microsoft.com/office/drawing/2014/main" id="{B7DFBA62-A899-D29E-7420-54BA6D40F29E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6497320" y="3546187"/>
                <a:ext cx="945000" cy="39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2">
            <p14:nvContentPartPr>
              <p14:cNvPr id="35" name="Рукописні дані 34">
                <a:extLst>
                  <a:ext uri="{FF2B5EF4-FFF2-40B4-BE49-F238E27FC236}">
                    <a16:creationId xmlns:a16="http://schemas.microsoft.com/office/drawing/2014/main" id="{7FBBFE66-4FE3-8DCA-0C19-B97E6FE81C6B}"/>
                  </a:ext>
                </a:extLst>
              </p14:cNvPr>
              <p14:cNvContentPartPr/>
              <p14:nvPr/>
            </p14:nvContentPartPr>
            <p14:xfrm>
              <a:off x="7026880" y="4747867"/>
              <a:ext cx="333360" cy="179640"/>
            </p14:xfrm>
          </p:contentPart>
        </mc:Choice>
        <mc:Fallback>
          <p:pic>
            <p:nvPicPr>
              <p:cNvPr id="35" name="Рукописні дані 34">
                <a:extLst>
                  <a:ext uri="{FF2B5EF4-FFF2-40B4-BE49-F238E27FC236}">
                    <a16:creationId xmlns:a16="http://schemas.microsoft.com/office/drawing/2014/main" id="{7FBBFE66-4FE3-8DCA-0C19-B97E6FE81C6B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7018240" y="4738867"/>
                <a:ext cx="351000" cy="19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4">
            <p14:nvContentPartPr>
              <p14:cNvPr id="36" name="Рукописні дані 35">
                <a:extLst>
                  <a:ext uri="{FF2B5EF4-FFF2-40B4-BE49-F238E27FC236}">
                    <a16:creationId xmlns:a16="http://schemas.microsoft.com/office/drawing/2014/main" id="{45C4A78C-6B53-DC35-91FD-131DE3AA52F8}"/>
                  </a:ext>
                </a:extLst>
              </p14:cNvPr>
              <p14:cNvContentPartPr/>
              <p14:nvPr/>
            </p14:nvContentPartPr>
            <p14:xfrm>
              <a:off x="7360600" y="4556707"/>
              <a:ext cx="560520" cy="442080"/>
            </p14:xfrm>
          </p:contentPart>
        </mc:Choice>
        <mc:Fallback>
          <p:pic>
            <p:nvPicPr>
              <p:cNvPr id="36" name="Рукописні дані 35">
                <a:extLst>
                  <a:ext uri="{FF2B5EF4-FFF2-40B4-BE49-F238E27FC236}">
                    <a16:creationId xmlns:a16="http://schemas.microsoft.com/office/drawing/2014/main" id="{45C4A78C-6B53-DC35-91FD-131DE3AA52F8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7351960" y="4547707"/>
                <a:ext cx="578160" cy="45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6">
            <p14:nvContentPartPr>
              <p14:cNvPr id="37" name="Рукописні дані 36">
                <a:extLst>
                  <a:ext uri="{FF2B5EF4-FFF2-40B4-BE49-F238E27FC236}">
                    <a16:creationId xmlns:a16="http://schemas.microsoft.com/office/drawing/2014/main" id="{B01BB1E2-C6A4-8A23-41A2-4DFC29AB3D6C}"/>
                  </a:ext>
                </a:extLst>
              </p14:cNvPr>
              <p14:cNvContentPartPr/>
              <p14:nvPr/>
            </p14:nvContentPartPr>
            <p14:xfrm>
              <a:off x="8617720" y="3623227"/>
              <a:ext cx="932760" cy="1422720"/>
            </p14:xfrm>
          </p:contentPart>
        </mc:Choice>
        <mc:Fallback>
          <p:pic>
            <p:nvPicPr>
              <p:cNvPr id="37" name="Рукописні дані 36">
                <a:extLst>
                  <a:ext uri="{FF2B5EF4-FFF2-40B4-BE49-F238E27FC236}">
                    <a16:creationId xmlns:a16="http://schemas.microsoft.com/office/drawing/2014/main" id="{B01BB1E2-C6A4-8A23-41A2-4DFC29AB3D6C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8608720" y="3614587"/>
                <a:ext cx="950400" cy="144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8">
            <p14:nvContentPartPr>
              <p14:cNvPr id="38" name="Рукописні дані 37">
                <a:extLst>
                  <a:ext uri="{FF2B5EF4-FFF2-40B4-BE49-F238E27FC236}">
                    <a16:creationId xmlns:a16="http://schemas.microsoft.com/office/drawing/2014/main" id="{F05B0A24-8878-2E41-0765-7351E95CDE94}"/>
                  </a:ext>
                </a:extLst>
              </p14:cNvPr>
              <p14:cNvContentPartPr/>
              <p14:nvPr/>
            </p14:nvContentPartPr>
            <p14:xfrm>
              <a:off x="9142600" y="4179787"/>
              <a:ext cx="561960" cy="869400"/>
            </p14:xfrm>
          </p:contentPart>
        </mc:Choice>
        <mc:Fallback>
          <p:pic>
            <p:nvPicPr>
              <p:cNvPr id="38" name="Рукописні дані 37">
                <a:extLst>
                  <a:ext uri="{FF2B5EF4-FFF2-40B4-BE49-F238E27FC236}">
                    <a16:creationId xmlns:a16="http://schemas.microsoft.com/office/drawing/2014/main" id="{F05B0A24-8878-2E41-0765-7351E95CDE94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9133600" y="4170787"/>
                <a:ext cx="579600" cy="88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0">
            <p14:nvContentPartPr>
              <p14:cNvPr id="39" name="Рукописні дані 38">
                <a:extLst>
                  <a:ext uri="{FF2B5EF4-FFF2-40B4-BE49-F238E27FC236}">
                    <a16:creationId xmlns:a16="http://schemas.microsoft.com/office/drawing/2014/main" id="{FF0A8090-32E1-5E44-6086-8B7C4BDA1D9E}"/>
                  </a:ext>
                </a:extLst>
              </p14:cNvPr>
              <p14:cNvContentPartPr/>
              <p14:nvPr/>
            </p14:nvContentPartPr>
            <p14:xfrm>
              <a:off x="9152680" y="3595867"/>
              <a:ext cx="914760" cy="298440"/>
            </p14:xfrm>
          </p:contentPart>
        </mc:Choice>
        <mc:Fallback>
          <p:pic>
            <p:nvPicPr>
              <p:cNvPr id="39" name="Рукописні дані 38">
                <a:extLst>
                  <a:ext uri="{FF2B5EF4-FFF2-40B4-BE49-F238E27FC236}">
                    <a16:creationId xmlns:a16="http://schemas.microsoft.com/office/drawing/2014/main" id="{FF0A8090-32E1-5E44-6086-8B7C4BDA1D9E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9144040" y="3587227"/>
                <a:ext cx="932400" cy="31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2">
            <p14:nvContentPartPr>
              <p14:cNvPr id="40" name="Рукописні дані 39">
                <a:extLst>
                  <a:ext uri="{FF2B5EF4-FFF2-40B4-BE49-F238E27FC236}">
                    <a16:creationId xmlns:a16="http://schemas.microsoft.com/office/drawing/2014/main" id="{41782674-0D76-05E9-4962-5557FDEF66B3}"/>
                  </a:ext>
                </a:extLst>
              </p14:cNvPr>
              <p14:cNvContentPartPr/>
              <p14:nvPr/>
            </p14:nvContentPartPr>
            <p14:xfrm>
              <a:off x="9414760" y="4942267"/>
              <a:ext cx="269280" cy="120960"/>
            </p14:xfrm>
          </p:contentPart>
        </mc:Choice>
        <mc:Fallback>
          <p:pic>
            <p:nvPicPr>
              <p:cNvPr id="40" name="Рукописні дані 39">
                <a:extLst>
                  <a:ext uri="{FF2B5EF4-FFF2-40B4-BE49-F238E27FC236}">
                    <a16:creationId xmlns:a16="http://schemas.microsoft.com/office/drawing/2014/main" id="{41782674-0D76-05E9-4962-5557FDEF66B3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9406120" y="4933267"/>
                <a:ext cx="286920" cy="13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4">
            <p14:nvContentPartPr>
              <p14:cNvPr id="41" name="Рукописні дані 40">
                <a:extLst>
                  <a:ext uri="{FF2B5EF4-FFF2-40B4-BE49-F238E27FC236}">
                    <a16:creationId xmlns:a16="http://schemas.microsoft.com/office/drawing/2014/main" id="{8869FFDE-DE62-EFDA-0C30-40C9EA6B89EC}"/>
                  </a:ext>
                </a:extLst>
              </p14:cNvPr>
              <p14:cNvContentPartPr/>
              <p14:nvPr/>
            </p14:nvContentPartPr>
            <p14:xfrm>
              <a:off x="9700240" y="4541227"/>
              <a:ext cx="599040" cy="515520"/>
            </p14:xfrm>
          </p:contentPart>
        </mc:Choice>
        <mc:Fallback>
          <p:pic>
            <p:nvPicPr>
              <p:cNvPr id="41" name="Рукописні дані 40">
                <a:extLst>
                  <a:ext uri="{FF2B5EF4-FFF2-40B4-BE49-F238E27FC236}">
                    <a16:creationId xmlns:a16="http://schemas.microsoft.com/office/drawing/2014/main" id="{8869FFDE-DE62-EFDA-0C30-40C9EA6B89EC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9691600" y="4532227"/>
                <a:ext cx="616680" cy="533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24477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8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012A8-2FD3-8AF7-FF98-D449C0641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Зошит фоновий А5 коса лінійка, 12 арк. - Світязь магазин канцтоварів">
            <a:extLst>
              <a:ext uri="{FF2B5EF4-FFF2-40B4-BE49-F238E27FC236}">
                <a16:creationId xmlns:a16="http://schemas.microsoft.com/office/drawing/2014/main" id="{52488EB7-47A6-F2F1-B26E-294BBCBBF2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0569" r="41834" b="77884"/>
          <a:stretch>
            <a:fillRect/>
          </a:stretch>
        </p:blipFill>
        <p:spPr bwMode="auto">
          <a:xfrm>
            <a:off x="236124" y="914492"/>
            <a:ext cx="11719751" cy="2786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4D4F13A-920A-68D8-133A-1D3840859C74}"/>
              </a:ext>
            </a:extLst>
          </p:cNvPr>
          <p:cNvSpPr txBox="1"/>
          <p:nvPr/>
        </p:nvSpPr>
        <p:spPr>
          <a:xfrm>
            <a:off x="257175" y="145051"/>
            <a:ext cx="82105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Працю</a:t>
            </a:r>
            <a:r>
              <a:rPr lang="uk-UA"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ємо</a:t>
            </a:r>
            <a:r>
              <a:rPr lang="uk-UA" sz="4400" i="1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прописах ст. </a:t>
            </a:r>
            <a:r>
              <a:rPr lang="uk-UA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61</a:t>
            </a:r>
            <a:endParaRPr lang="uk-UA" sz="4400" i="1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Зошит фоновий А5 коса лінійка, 12 арк. - Світязь магазин канцтоварів">
            <a:extLst>
              <a:ext uri="{FF2B5EF4-FFF2-40B4-BE49-F238E27FC236}">
                <a16:creationId xmlns:a16="http://schemas.microsoft.com/office/drawing/2014/main" id="{89CDCB2B-5860-855B-9E6F-5E57CABD8D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0" t="10569" r="41835" b="77884"/>
          <a:stretch>
            <a:fillRect/>
          </a:stretch>
        </p:blipFill>
        <p:spPr bwMode="auto">
          <a:xfrm>
            <a:off x="257176" y="3429000"/>
            <a:ext cx="10570152" cy="2786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405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EBBEE-BBC0-9C12-D0F1-F0D493DA4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9A303F3-0906-BF71-32C1-6F06C2555C5E}"/>
              </a:ext>
            </a:extLst>
          </p:cNvPr>
          <p:cNvSpPr txBox="1"/>
          <p:nvPr/>
        </p:nvSpPr>
        <p:spPr>
          <a:xfrm>
            <a:off x="240095" y="0"/>
            <a:ext cx="117118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 слів</a:t>
            </a:r>
          </a:p>
          <a:p>
            <a:r>
              <a:rPr lang="uk-UA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98</a:t>
            </a:r>
            <a:endParaRPr lang="ru-UA" sz="6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Буквар 1 клас Вашуленко 2025 частина 1 - обкладинка">
            <a:extLst>
              <a:ext uri="{FF2B5EF4-FFF2-40B4-BE49-F238E27FC236}">
                <a16:creationId xmlns:a16="http://schemas.microsoft.com/office/drawing/2014/main" id="{A6B81031-234B-DBFB-2F86-8539F8006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858" y="2617667"/>
            <a:ext cx="3142342" cy="400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 descr="Про Лепетуна й смаколики | Мова – ДНК нації">
            <a:extLst>
              <a:ext uri="{FF2B5EF4-FFF2-40B4-BE49-F238E27FC236}">
                <a16:creationId xmlns:a16="http://schemas.microsoft.com/office/drawing/2014/main" id="{6D8E66A6-BD9A-67C0-9A7B-7BCC4D89C1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94397" y="3320398"/>
            <a:ext cx="2090058" cy="330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2040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6DC1A3-E556-3FF0-74A9-24A604B5B199}"/>
              </a:ext>
            </a:extLst>
          </p:cNvPr>
          <p:cNvSpPr txBox="1"/>
          <p:nvPr/>
        </p:nvSpPr>
        <p:spPr>
          <a:xfrm>
            <a:off x="1007013" y="1581616"/>
            <a:ext cx="35790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/>
              <a:t>білка</a:t>
            </a:r>
            <a:endParaRPr lang="uk-UA" sz="8000" noProof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CB58B2-A776-F06F-E586-A75792504581}"/>
              </a:ext>
            </a:extLst>
          </p:cNvPr>
          <p:cNvSpPr txBox="1"/>
          <p:nvPr/>
        </p:nvSpPr>
        <p:spPr>
          <a:xfrm>
            <a:off x="383618" y="79536"/>
            <a:ext cx="3752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Читай, пояснюй значення.</a:t>
            </a:r>
            <a:endParaRPr lang="ru-U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D5F782-F4B1-83E8-385A-FA38BF10ADB0}"/>
              </a:ext>
            </a:extLst>
          </p:cNvPr>
          <p:cNvSpPr txBox="1"/>
          <p:nvPr/>
        </p:nvSpPr>
        <p:spPr>
          <a:xfrm>
            <a:off x="1007013" y="3590952"/>
            <a:ext cx="35790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/>
              <a:t>булка</a:t>
            </a:r>
            <a:endParaRPr lang="uk-UA" sz="8000" noProof="0" dirty="0"/>
          </a:p>
        </p:txBody>
      </p:sp>
      <p:pic>
        <p:nvPicPr>
          <p:cNvPr id="5" name="Зображення2">
            <a:extLst>
              <a:ext uri="{FF2B5EF4-FFF2-40B4-BE49-F238E27FC236}">
                <a16:creationId xmlns:a16="http://schemas.microsoft.com/office/drawing/2014/main" id="{297C4707-128D-3F21-60BD-E10F9EA4A1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266065" y="1329740"/>
            <a:ext cx="2162291" cy="1827189"/>
          </a:xfrm>
          <a:prstGeom prst="ellipse">
            <a:avLst/>
          </a:prstGeom>
        </p:spPr>
      </p:pic>
      <p:pic>
        <p:nvPicPr>
          <p:cNvPr id="6" name="Picture 2" descr="Суперпеченюшка - Булка Домашня">
            <a:extLst>
              <a:ext uri="{FF2B5EF4-FFF2-40B4-BE49-F238E27FC236}">
                <a16:creationId xmlns:a16="http://schemas.microsoft.com/office/drawing/2014/main" id="{7CDF4D76-AA52-2EC0-6175-F2E1423AEC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371" y="3385135"/>
            <a:ext cx="2143125" cy="21431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809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033FF-CE8C-520B-F3EC-3A06CD17A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923A848-5528-5E31-1E7E-BFD6F809C9BA}"/>
              </a:ext>
            </a:extLst>
          </p:cNvPr>
          <p:cNvSpPr txBox="1"/>
          <p:nvPr/>
        </p:nvSpPr>
        <p:spPr>
          <a:xfrm>
            <a:off x="1007013" y="1581616"/>
            <a:ext cx="35790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/>
              <a:t>бинт</a:t>
            </a:r>
            <a:endParaRPr lang="uk-UA" sz="8000" noProof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44EBBC-22E7-0DF4-4BC8-944282D1A658}"/>
              </a:ext>
            </a:extLst>
          </p:cNvPr>
          <p:cNvSpPr txBox="1"/>
          <p:nvPr/>
        </p:nvSpPr>
        <p:spPr>
          <a:xfrm>
            <a:off x="383618" y="79536"/>
            <a:ext cx="3752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Читай, пояснюй значення.</a:t>
            </a:r>
            <a:endParaRPr lang="ru-U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2283DC-836A-89AA-3D50-320B0D274342}"/>
              </a:ext>
            </a:extLst>
          </p:cNvPr>
          <p:cNvSpPr txBox="1"/>
          <p:nvPr/>
        </p:nvSpPr>
        <p:spPr>
          <a:xfrm>
            <a:off x="1007013" y="3590952"/>
            <a:ext cx="35790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/>
              <a:t>бант</a:t>
            </a:r>
            <a:endParaRPr lang="uk-UA" sz="8000" noProof="0" dirty="0"/>
          </a:p>
        </p:txBody>
      </p:sp>
      <p:pic>
        <p:nvPicPr>
          <p:cNvPr id="3074" name="Picture 2" descr="Заколка-автомат &quot;Бант&quot;, червоний - PinkYael: купити за найкращою ціною в  Україні | Makeup.ua">
            <a:extLst>
              <a:ext uri="{FF2B5EF4-FFF2-40B4-BE49-F238E27FC236}">
                <a16:creationId xmlns:a16="http://schemas.microsoft.com/office/drawing/2014/main" id="{133D8DCC-4881-272B-9557-99A14591C4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8610" y="3653795"/>
            <a:ext cx="2514600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Купити Європейський Бинт 4,5 м х 10 см | Доступна Ціна">
            <a:extLst>
              <a:ext uri="{FF2B5EF4-FFF2-40B4-BE49-F238E27FC236}">
                <a16:creationId xmlns:a16="http://schemas.microsoft.com/office/drawing/2014/main" id="{C3BC56F8-2411-1BE2-1AED-C147A48092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8610" y="936601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681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5962D-4AE9-9AF3-0FE3-FD1A97E45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A90BF7-4B52-11CC-5E98-FDD4E11EEA3C}"/>
              </a:ext>
            </a:extLst>
          </p:cNvPr>
          <p:cNvSpPr txBox="1"/>
          <p:nvPr/>
        </p:nvSpPr>
        <p:spPr>
          <a:xfrm>
            <a:off x="1007013" y="1581616"/>
            <a:ext cx="35790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/>
              <a:t>банан</a:t>
            </a:r>
            <a:endParaRPr lang="uk-UA" sz="8000" noProof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4D9474-9AF8-350B-6DB1-142F8E74B3E6}"/>
              </a:ext>
            </a:extLst>
          </p:cNvPr>
          <p:cNvSpPr txBox="1"/>
          <p:nvPr/>
        </p:nvSpPr>
        <p:spPr>
          <a:xfrm>
            <a:off x="383618" y="79536"/>
            <a:ext cx="3752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Читай, пояснюй значення.</a:t>
            </a:r>
            <a:endParaRPr lang="ru-U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55C4C6-5959-1D12-60B8-AE4931C9D1BC}"/>
              </a:ext>
            </a:extLst>
          </p:cNvPr>
          <p:cNvSpPr txBox="1"/>
          <p:nvPr/>
        </p:nvSpPr>
        <p:spPr>
          <a:xfrm>
            <a:off x="878206" y="3949428"/>
            <a:ext cx="35790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/>
              <a:t>баран</a:t>
            </a:r>
            <a:endParaRPr lang="uk-UA" sz="8000" noProof="0" dirty="0"/>
          </a:p>
        </p:txBody>
      </p:sp>
      <p:pic>
        <p:nvPicPr>
          <p:cNvPr id="4098" name="Picture 2" descr="Польза и вред бананов – Spoon!">
            <a:extLst>
              <a:ext uri="{FF2B5EF4-FFF2-40B4-BE49-F238E27FC236}">
                <a16:creationId xmlns:a16="http://schemas.microsoft.com/office/drawing/2014/main" id="{2E4D2B8B-615A-8D62-6E32-E074B49C8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699" y="1152455"/>
            <a:ext cx="260985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Сколько живут бараны: домашние и в дикой природе">
            <a:extLst>
              <a:ext uri="{FF2B5EF4-FFF2-40B4-BE49-F238E27FC236}">
                <a16:creationId xmlns:a16="http://schemas.microsoft.com/office/drawing/2014/main" id="{D4A07F04-4399-0628-C8F7-26F1765FF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453" y="3615517"/>
            <a:ext cx="276225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858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73D81-3358-7BBB-7904-827793A67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5DBBB0-37DC-1FE4-1955-7A0F15FDE8B2}"/>
              </a:ext>
            </a:extLst>
          </p:cNvPr>
          <p:cNvSpPr txBox="1"/>
          <p:nvPr/>
        </p:nvSpPr>
        <p:spPr>
          <a:xfrm>
            <a:off x="1007013" y="4110912"/>
            <a:ext cx="35790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noProof="0" dirty="0"/>
              <a:t>кубок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40D2FE-7979-BDDD-CAEC-23012EC56872}"/>
              </a:ext>
            </a:extLst>
          </p:cNvPr>
          <p:cNvSpPr txBox="1"/>
          <p:nvPr/>
        </p:nvSpPr>
        <p:spPr>
          <a:xfrm>
            <a:off x="383618" y="79536"/>
            <a:ext cx="3752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Читай, пояснюй значення.</a:t>
            </a:r>
            <a:endParaRPr lang="ru-U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57568C-A785-B50A-0383-8D2FC5FB651F}"/>
              </a:ext>
            </a:extLst>
          </p:cNvPr>
          <p:cNvSpPr txBox="1"/>
          <p:nvPr/>
        </p:nvSpPr>
        <p:spPr>
          <a:xfrm>
            <a:off x="838200" y="761930"/>
            <a:ext cx="35790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noProof="0" dirty="0"/>
              <a:t>кубик</a:t>
            </a:r>
          </a:p>
        </p:txBody>
      </p:sp>
      <p:pic>
        <p:nvPicPr>
          <p:cNvPr id="5122" name="Picture 2" descr="Золотой кубок значок Stock Photos, Royalty Free Золотой кубок значок Images  | DepositPhotos">
            <a:extLst>
              <a:ext uri="{FF2B5EF4-FFF2-40B4-BE49-F238E27FC236}">
                <a16:creationId xmlns:a16="http://schemas.microsoft.com/office/drawing/2014/main" id="{BB9BEDF4-9315-E750-401D-107B9C1F3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760" y="3941228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Математика кубика Рубіка — Вікіпедія">
            <a:extLst>
              <a:ext uri="{FF2B5EF4-FFF2-40B4-BE49-F238E27FC236}">
                <a16:creationId xmlns:a16="http://schemas.microsoft.com/office/drawing/2014/main" id="{FE35DCE3-ECFB-3855-61A7-5EAED30A5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760" y="590006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0382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BE4F08F-1D38-2190-05F0-2F97B2977371}"/>
              </a:ext>
            </a:extLst>
          </p:cNvPr>
          <p:cNvSpPr txBox="1"/>
          <p:nvPr/>
        </p:nvSpPr>
        <p:spPr>
          <a:xfrm>
            <a:off x="608701" y="445295"/>
            <a:ext cx="3752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Склади слово.</a:t>
            </a:r>
            <a:endParaRPr lang="ru-U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3B391E-BFA0-4AF6-FB05-8FEDF622D5EB}"/>
              </a:ext>
            </a:extLst>
          </p:cNvPr>
          <p:cNvSpPr txBox="1"/>
          <p:nvPr/>
        </p:nvSpPr>
        <p:spPr>
          <a:xfrm>
            <a:off x="608701" y="722294"/>
            <a:ext cx="117347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3800" noProof="0" dirty="0"/>
              <a:t>к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065AEC-9D07-75B7-EC1B-3552A90B8588}"/>
              </a:ext>
            </a:extLst>
          </p:cNvPr>
          <p:cNvSpPr txBox="1"/>
          <p:nvPr/>
        </p:nvSpPr>
        <p:spPr>
          <a:xfrm>
            <a:off x="2914923" y="-385702"/>
            <a:ext cx="117347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3800" dirty="0"/>
              <a:t>о</a:t>
            </a:r>
            <a:endParaRPr lang="uk-UA" sz="13800" noProof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51F276-7A4B-F4F2-8959-E104D1AD34D8}"/>
              </a:ext>
            </a:extLst>
          </p:cNvPr>
          <p:cNvSpPr txBox="1"/>
          <p:nvPr/>
        </p:nvSpPr>
        <p:spPr>
          <a:xfrm>
            <a:off x="5059094" y="1213009"/>
            <a:ext cx="117347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3800" noProof="0" dirty="0"/>
              <a:t>с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0BB17E-D26F-1E72-D71D-BB407A2CE8B9}"/>
              </a:ext>
            </a:extLst>
          </p:cNvPr>
          <p:cNvSpPr txBox="1"/>
          <p:nvPr/>
        </p:nvSpPr>
        <p:spPr>
          <a:xfrm>
            <a:off x="6930121" y="0"/>
            <a:ext cx="117347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3800" dirty="0"/>
              <a:t>б</a:t>
            </a:r>
            <a:endParaRPr lang="uk-UA" sz="13800" noProof="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012244-B52E-EBD3-0BA0-50F59DB077C1}"/>
              </a:ext>
            </a:extLst>
          </p:cNvPr>
          <p:cNvSpPr txBox="1"/>
          <p:nvPr/>
        </p:nvSpPr>
        <p:spPr>
          <a:xfrm>
            <a:off x="3202296" y="3669323"/>
            <a:ext cx="53227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3800" dirty="0">
                <a:solidFill>
                  <a:srgbClr val="92D050"/>
                </a:solidFill>
              </a:rPr>
              <a:t>б о к с</a:t>
            </a:r>
            <a:endParaRPr lang="uk-UA" sz="13800" noProof="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775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Сьогодні своє 30-річчя відзначає український боксер Олександр Усик | Газета  «День»">
            <a:extLst>
              <a:ext uri="{FF2B5EF4-FFF2-40B4-BE49-F238E27FC236}">
                <a16:creationId xmlns:a16="http://schemas.microsoft.com/office/drawing/2014/main" id="{3A421A49-6AEC-FEFC-2320-845F5F675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672" y="1764776"/>
            <a:ext cx="4793420" cy="3319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CD00B0CB-8ADA-69B2-5D98-7081A7199D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818" y="1577361"/>
            <a:ext cx="3266049" cy="3694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379B4F0-DD8D-907D-45C6-6C6CD79662B2}"/>
              </a:ext>
            </a:extLst>
          </p:cNvPr>
          <p:cNvSpPr txBox="1"/>
          <p:nvPr/>
        </p:nvSpPr>
        <p:spPr>
          <a:xfrm>
            <a:off x="3247690" y="193897"/>
            <a:ext cx="65996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noProof="0" dirty="0" err="1"/>
              <a:t>Руханка</a:t>
            </a:r>
            <a:r>
              <a:rPr lang="uk-UA" sz="7200" noProof="0" dirty="0"/>
              <a:t> «Бокс»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FCD060-8F88-F4E7-F1B0-E54B4DA7A5C6}"/>
              </a:ext>
            </a:extLst>
          </p:cNvPr>
          <p:cNvSpPr txBox="1"/>
          <p:nvPr/>
        </p:nvSpPr>
        <p:spPr>
          <a:xfrm>
            <a:off x="6975231" y="5296909"/>
            <a:ext cx="2002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Олександр УСИК</a:t>
            </a:r>
            <a:endParaRPr lang="ru-U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514293-922F-6470-7161-73E2076A9CAE}"/>
              </a:ext>
            </a:extLst>
          </p:cNvPr>
          <p:cNvSpPr txBox="1"/>
          <p:nvPr/>
        </p:nvSpPr>
        <p:spPr>
          <a:xfrm>
            <a:off x="2008162" y="5456745"/>
            <a:ext cx="2572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Аліна </a:t>
            </a:r>
            <a:r>
              <a:rPr lang="uk-UA" dirty="0" err="1"/>
              <a:t>Шатернікова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046909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56EA1-C19A-829C-DF50-75E82111A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3B6865B-5D00-D700-6085-0E432A7A430B}"/>
              </a:ext>
            </a:extLst>
          </p:cNvPr>
          <p:cNvSpPr txBox="1"/>
          <p:nvPr/>
        </p:nvSpPr>
        <p:spPr>
          <a:xfrm>
            <a:off x="422975" y="42203"/>
            <a:ext cx="87632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з текстом</a:t>
            </a:r>
          </a:p>
          <a:p>
            <a:r>
              <a:rPr lang="uk-UA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101</a:t>
            </a:r>
            <a:endParaRPr lang="ru-UA" sz="6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Буквар 1 клас Вашуленко 2025 частина 1 - обкладинка">
            <a:extLst>
              <a:ext uri="{FF2B5EF4-FFF2-40B4-BE49-F238E27FC236}">
                <a16:creationId xmlns:a16="http://schemas.microsoft.com/office/drawing/2014/main" id="{D5C19275-259F-FCEB-06B0-49A6DB7BC5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858" y="2617667"/>
            <a:ext cx="3142342" cy="400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 descr="Про Лепетуна й смаколики | Мова – ДНК нації">
            <a:extLst>
              <a:ext uri="{FF2B5EF4-FFF2-40B4-BE49-F238E27FC236}">
                <a16:creationId xmlns:a16="http://schemas.microsoft.com/office/drawing/2014/main" id="{4CADF61E-57EC-D402-9737-25F0CE754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94397" y="3320398"/>
            <a:ext cx="2090058" cy="330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016B922-2BE5-05D4-4B7C-F084C506C6D2}"/>
              </a:ext>
            </a:extLst>
          </p:cNvPr>
          <p:cNvSpPr txBox="1"/>
          <p:nvPr/>
        </p:nvSpPr>
        <p:spPr>
          <a:xfrm>
            <a:off x="5937038" y="2142965"/>
            <a:ext cx="64983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Будемо боксерами</a:t>
            </a:r>
          </a:p>
        </p:txBody>
      </p:sp>
    </p:spTree>
    <p:extLst>
      <p:ext uri="{BB962C8B-B14F-4D97-AF65-F5344CB8AC3E}">
        <p14:creationId xmlns:p14="http://schemas.microsoft.com/office/powerpoint/2010/main" val="2737228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75</TotalTime>
  <Words>144</Words>
  <Application>Microsoft Office PowerPoint</Application>
  <PresentationFormat>Широкий екран</PresentationFormat>
  <Paragraphs>48</Paragraphs>
  <Slides>15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Сьогодні на уроці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Сьогодні на уроці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Роман Тимченко</dc:creator>
  <cp:lastModifiedBy>Роман Тимченко</cp:lastModifiedBy>
  <cp:revision>3</cp:revision>
  <dcterms:created xsi:type="dcterms:W3CDTF">2025-12-11T15:51:55Z</dcterms:created>
  <dcterms:modified xsi:type="dcterms:W3CDTF">2025-12-12T08:23:58Z</dcterms:modified>
</cp:coreProperties>
</file>