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9" r:id="rId3"/>
    <p:sldId id="272" r:id="rId4"/>
    <p:sldId id="256" r:id="rId5"/>
    <p:sldId id="280" r:id="rId6"/>
    <p:sldId id="281" r:id="rId7"/>
    <p:sldId id="282" r:id="rId8"/>
    <p:sldId id="273" r:id="rId9"/>
    <p:sldId id="257" r:id="rId10"/>
    <p:sldId id="283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A059C-296E-60F9-AF08-CF32C44EC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3930BF8-A632-7D76-D755-9DA9DD523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070F8B-7BE7-F836-535A-D9D9E5FFB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D0A1BE3-50EE-F67C-A7F7-7662EEAA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F1271B9-E526-865C-6601-86E3C6F4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6143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8ECE4-1E8E-1547-41DF-F708136B1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ABE643D-1A56-F716-68DF-FA08F93F8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031BAC0-E532-8008-8502-2D7325CBC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8F76D18-B03E-14FA-F540-637677B93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7ACA243-87FE-D50A-3B18-AA657EA8C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88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4EE1663-9749-4CCC-647F-F2B2E927B2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21AC3AF-7542-02EF-7BA6-CD1CEAC54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14A0531-FE58-16DB-E303-2C9F077F3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173AC53-1BB7-9203-346C-01B0A5E67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24034A9-8F05-0FB3-86CA-1C81C8503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55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39F00-E30B-F374-2149-E9038FAD2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8DC57E-DF8B-FADB-EF50-BAB896A81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661C63-DD0B-25C4-9F0E-2A7626A2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BC06428-E7A9-1775-A2F2-59BFC0D3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D8C971C-AADC-0AE9-897F-7DA9D18A1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8259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CDAA0-9E8D-A970-9F46-742514062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CDAE83C-151E-7521-39CC-E93B90C4A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CAD710F-834A-93E3-D8D6-D8B438BAA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E133303-215B-7A76-47C0-ABAC3226F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D1AE46-B871-C236-50FC-252EF048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482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E6B71-25E5-BB21-04C6-6857D6FF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4E68868-6D9E-1336-3866-1469FAEAB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918BDA6-86D5-0E76-9DED-C2959D940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45CCB28-655D-8128-2E2A-0CE7E882D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C1D5D72-49C4-FB68-508F-2B8626599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4525E3-0FD9-5301-0E4A-00F205F4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62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83623-9AB7-CA4B-3142-765BE3F75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F82EF2F-8BBA-C9C0-29E7-88EADE69E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6D89CE6-21B5-85B7-D94F-E55C8290D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17AE07F-C72F-F86B-C64A-848BA58EF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CB7C7CF-21E5-0E5E-AC0B-CD4334F3C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450991F-7FB9-DCB5-F627-A1FB7A8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577EF85-D3D6-E99E-3F7D-7253E537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0036142-DE65-B780-49B6-1BC8B756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628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B9EA6-06E7-9266-730B-59C430E72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B597866-B7B8-454B-C038-15CED7895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C5BD259-1B33-997A-C01E-52546AC8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3B7878B-1447-15F6-E0DF-FE584016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537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09C7991-7A77-5D70-EF78-593AFAEDA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6711FE4-9005-FD46-5660-279B430E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36EC2DB-93AB-BD31-3116-566E2DFA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589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9D8FF-227B-87C8-67A1-61269DF2B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60AFA5-0202-AA89-8310-75EB5A608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9C7BC7E-E3D6-083A-1F7F-6597A5B39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46FA88F-F3FD-DF8C-F295-4343E2E4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89130A9-312A-4D89-707E-604F7B87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9DF4FA9-EFB3-E564-BE9E-1F2FFC0FE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57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DB71E-3C1B-291F-B044-C63D6CA5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9FF61E6-D081-905A-E8CE-9CB6CC2206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C463560-55CA-31A7-43FE-A5A275B86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BCC0A8F-FE6A-F6DB-79B3-842C7C0CF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09DE43F-5A4E-AEEC-B904-5270DDF55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0BBEF8D-8F6E-A15D-EAD0-7F3A11D4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60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79CDF31-C67E-B674-7A27-DB5477080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ADFAFEA-A7F7-F003-B617-D7FD02FA5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6B85F7-4793-2551-A4EC-7EAD40C0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0B514-8F0E-4275-B849-395E363C1B79}" type="datetimeFigureOut">
              <a:rPr lang="uk-UA" smtClean="0"/>
              <a:t>25.12.2025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2F9CDA8-1E1F-A85E-9F12-4F40AE33B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D0C23E2-E556-BAC2-6996-3257B618C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22C1A-A30A-43D3-B8D0-1DE97033FC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086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6C96D-5BF1-7D57-6C03-2D3C57640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6820" y="100309"/>
            <a:ext cx="9724524" cy="840481"/>
          </a:xfrm>
        </p:spPr>
        <p:txBody>
          <a:bodyPr>
            <a:normAutofit fontScale="90000"/>
          </a:bodyPr>
          <a:lstStyle/>
          <a:p>
            <a:r>
              <a:rPr lang="uk-UA" dirty="0"/>
              <a:t>Сьогодні на </a:t>
            </a:r>
            <a:r>
              <a:rPr lang="uk-UA" dirty="0" err="1"/>
              <a:t>уроці</a:t>
            </a:r>
            <a:endParaRPr lang="ru-UA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BBDABA0-7735-E65D-1EB0-C31815999FC4}"/>
              </a:ext>
            </a:extLst>
          </p:cNvPr>
          <p:cNvSpPr txBox="1">
            <a:spLocks/>
          </p:cNvSpPr>
          <p:nvPr/>
        </p:nvSpPr>
        <p:spPr>
          <a:xfrm>
            <a:off x="825305" y="1987458"/>
            <a:ext cx="6794695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400" dirty="0">
                <a:solidFill>
                  <a:schemeClr val="tx1"/>
                </a:solidFill>
              </a:rPr>
              <a:t>- Повторимо назви компонентів при додаванні</a:t>
            </a:r>
            <a:endParaRPr lang="ru-UA" sz="44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04D15A7-FA15-2CEE-BFF9-3890F64CA298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85969" y="69236"/>
            <a:ext cx="2190750" cy="327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087BC8D-BCFE-E5F7-AD2B-89AFBE636860}"/>
              </a:ext>
            </a:extLst>
          </p:cNvPr>
          <p:cNvSpPr txBox="1">
            <a:spLocks/>
          </p:cNvSpPr>
          <p:nvPr/>
        </p:nvSpPr>
        <p:spPr>
          <a:xfrm>
            <a:off x="1003950" y="4282570"/>
            <a:ext cx="10030264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400" dirty="0">
                <a:solidFill>
                  <a:schemeClr val="tx1"/>
                </a:solidFill>
              </a:rPr>
              <a:t>- </a:t>
            </a:r>
            <a:r>
              <a:rPr lang="uk-UA" sz="4400" dirty="0"/>
              <a:t>Відкриємо правило знаходження </a:t>
            </a:r>
            <a:r>
              <a:rPr lang="uk-UA" sz="4400" b="1" dirty="0"/>
              <a:t>невідомого доданка</a:t>
            </a:r>
            <a:endParaRPr lang="ru-U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8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EF31A-AE5A-E771-D07D-EF3DC0044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BA7DEF-4394-3873-AD13-B10448C47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71" y="87283"/>
            <a:ext cx="4672969" cy="6683433"/>
          </a:xfrm>
          <a:prstGeom prst="rect">
            <a:avLst/>
          </a:prstGeom>
        </p:spPr>
      </p:pic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ED2582-C77F-3886-1CB7-D5B279190C1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05315" y="1648655"/>
            <a:ext cx="2190750" cy="327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08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DB2E4-BB15-04F9-5B16-757133557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6D4075AE-DC90-9694-83FD-A4338768D3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719183" y="2824158"/>
            <a:ext cx="2472817" cy="4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ульбашка прямої мови: прямокутна з округленими кутами 5">
            <a:extLst>
              <a:ext uri="{FF2B5EF4-FFF2-40B4-BE49-F238E27FC236}">
                <a16:creationId xmlns:a16="http://schemas.microsoft.com/office/drawing/2014/main" id="{1F7C0436-1000-E804-356B-65809DAF1798}"/>
              </a:ext>
            </a:extLst>
          </p:cNvPr>
          <p:cNvSpPr/>
          <p:nvPr/>
        </p:nvSpPr>
        <p:spPr>
          <a:xfrm>
            <a:off x="9030100" y="2397519"/>
            <a:ext cx="3161900" cy="853277"/>
          </a:xfrm>
          <a:prstGeom prst="wedgeRoundRectCallout">
            <a:avLst>
              <a:gd name="adj1" fmla="val -4703"/>
              <a:gd name="adj2" fmla="val 8997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Прочитай рівність різними способами.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A07FC4-EA60-62E9-1C53-DA0410EC6227}"/>
              </a:ext>
            </a:extLst>
          </p:cNvPr>
          <p:cNvSpPr txBox="1"/>
          <p:nvPr/>
        </p:nvSpPr>
        <p:spPr>
          <a:xfrm>
            <a:off x="1208835" y="1797777"/>
            <a:ext cx="6922291" cy="1477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 </a:t>
            </a:r>
            <a:r>
              <a:rPr lang="uk-UA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  3  = 10</a:t>
            </a:r>
          </a:p>
        </p:txBody>
      </p:sp>
    </p:spTree>
    <p:extLst>
      <p:ext uri="{BB962C8B-B14F-4D97-AF65-F5344CB8AC3E}">
        <p14:creationId xmlns:p14="http://schemas.microsoft.com/office/powerpoint/2010/main" val="7567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AB547BB9-5B04-94FC-F1A4-4FFD4AE1B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719183" y="2824158"/>
            <a:ext cx="2472817" cy="4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5549E6-C174-EC3A-B1D2-FCAE72353305}"/>
              </a:ext>
            </a:extLst>
          </p:cNvPr>
          <p:cNvSpPr txBox="1"/>
          <p:nvPr/>
        </p:nvSpPr>
        <p:spPr>
          <a:xfrm>
            <a:off x="6813083" y="2380084"/>
            <a:ext cx="1872476" cy="1477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uk-UA" sz="8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E34797-29BB-195A-1076-22F1C9546E95}"/>
              </a:ext>
            </a:extLst>
          </p:cNvPr>
          <p:cNvSpPr txBox="1"/>
          <p:nvPr/>
        </p:nvSpPr>
        <p:spPr>
          <a:xfrm>
            <a:off x="0" y="4247534"/>
            <a:ext cx="3516923" cy="1563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перший</a:t>
            </a:r>
            <a:endParaRPr lang="uk-UA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259A7-9DC8-30B3-FF24-11ABF64F646A}"/>
              </a:ext>
            </a:extLst>
          </p:cNvPr>
          <p:cNvSpPr txBox="1"/>
          <p:nvPr/>
        </p:nvSpPr>
        <p:spPr>
          <a:xfrm>
            <a:off x="3751384" y="4247533"/>
            <a:ext cx="3516923" cy="1563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другий</a:t>
            </a:r>
            <a:endParaRPr lang="uk-UA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F41824-737B-B4CE-7A97-17476F312DE8}"/>
              </a:ext>
            </a:extLst>
          </p:cNvPr>
          <p:cNvSpPr txBox="1"/>
          <p:nvPr/>
        </p:nvSpPr>
        <p:spPr>
          <a:xfrm>
            <a:off x="406976" y="2397519"/>
            <a:ext cx="5102869" cy="1477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 </a:t>
            </a:r>
            <a:r>
              <a:rPr lang="uk-UA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  1  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45CE10-BC7F-29E9-71B2-2C64F0F724FC}"/>
              </a:ext>
            </a:extLst>
          </p:cNvPr>
          <p:cNvSpPr txBox="1"/>
          <p:nvPr/>
        </p:nvSpPr>
        <p:spPr>
          <a:xfrm>
            <a:off x="7178474" y="4680805"/>
            <a:ext cx="2023897" cy="1036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сума</a:t>
            </a:r>
            <a:endParaRPr lang="uk-UA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1 гривня (монета) — Вікіпедія">
            <a:extLst>
              <a:ext uri="{FF2B5EF4-FFF2-40B4-BE49-F238E27FC236}">
                <a16:creationId xmlns:a16="http://schemas.microsoft.com/office/drawing/2014/main" id="{DB967CF3-BBB2-F121-8D60-CEC670142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" r="3496" b="1"/>
          <a:stretch>
            <a:fillRect/>
          </a:stretch>
        </p:blipFill>
        <p:spPr bwMode="auto">
          <a:xfrm>
            <a:off x="2958410" y="1046909"/>
            <a:ext cx="1419632" cy="144405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 гривень (монета) — Вікіпедія">
            <a:extLst>
              <a:ext uri="{FF2B5EF4-FFF2-40B4-BE49-F238E27FC236}">
                <a16:creationId xmlns:a16="http://schemas.microsoft.com/office/drawing/2014/main" id="{BB738A07-5A05-AFC2-4C27-976558933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60" y="759655"/>
            <a:ext cx="1808352" cy="1808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ᐈ Купити Жіночий шкіряний гаманець Whitney гірчичний, ціна, якість —  Bagtone.ua">
            <a:extLst>
              <a:ext uri="{FF2B5EF4-FFF2-40B4-BE49-F238E27FC236}">
                <a16:creationId xmlns:a16="http://schemas.microsoft.com/office/drawing/2014/main" id="{CBB72E95-66F9-4BC0-007A-B3DD7080E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9" t="20937" r="12629" b="19338"/>
          <a:stretch>
            <a:fillRect/>
          </a:stretch>
        </p:blipFill>
        <p:spPr bwMode="auto">
          <a:xfrm>
            <a:off x="5656689" y="267286"/>
            <a:ext cx="2799869" cy="230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ілка: угору 2">
            <a:extLst>
              <a:ext uri="{FF2B5EF4-FFF2-40B4-BE49-F238E27FC236}">
                <a16:creationId xmlns:a16="http://schemas.microsoft.com/office/drawing/2014/main" id="{BAE94E97-352E-2579-233C-1D363BCBDD75}"/>
              </a:ext>
            </a:extLst>
          </p:cNvPr>
          <p:cNvSpPr/>
          <p:nvPr/>
        </p:nvSpPr>
        <p:spPr>
          <a:xfrm>
            <a:off x="922237" y="3573131"/>
            <a:ext cx="264198" cy="56804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ілка: угору 4">
            <a:extLst>
              <a:ext uri="{FF2B5EF4-FFF2-40B4-BE49-F238E27FC236}">
                <a16:creationId xmlns:a16="http://schemas.microsoft.com/office/drawing/2014/main" id="{5F399F19-DA6C-7AC4-0218-F373A5F8B9F1}"/>
              </a:ext>
            </a:extLst>
          </p:cNvPr>
          <p:cNvSpPr/>
          <p:nvPr/>
        </p:nvSpPr>
        <p:spPr>
          <a:xfrm>
            <a:off x="3717237" y="3679486"/>
            <a:ext cx="264198" cy="56804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ілка: угору 7">
            <a:extLst>
              <a:ext uri="{FF2B5EF4-FFF2-40B4-BE49-F238E27FC236}">
                <a16:creationId xmlns:a16="http://schemas.microsoft.com/office/drawing/2014/main" id="{F27BA705-165F-C3E3-189A-100E98DC3F35}"/>
              </a:ext>
            </a:extLst>
          </p:cNvPr>
          <p:cNvSpPr/>
          <p:nvPr/>
        </p:nvSpPr>
        <p:spPr>
          <a:xfrm>
            <a:off x="7350316" y="3874590"/>
            <a:ext cx="264198" cy="56804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778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  <p:bldP spid="3" grpId="0" animBg="1"/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564165-5D80-B15D-C4DF-F1057C2F1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548" y="1363931"/>
            <a:ext cx="8773551" cy="1325563"/>
          </a:xfrm>
        </p:spPr>
        <p:txBody>
          <a:bodyPr>
            <a:normAutofit/>
          </a:bodyPr>
          <a:lstStyle/>
          <a:p>
            <a:r>
              <a:rPr lang="uk-UA" dirty="0"/>
              <a:t>Відкриваємо правило знаходження </a:t>
            </a:r>
            <a:r>
              <a:rPr lang="uk-UA" b="1" dirty="0"/>
              <a:t>невідомого доданка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4B8E5-08B2-46AD-BE35-7AEAF57F5C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71" r="12856" b="16437"/>
          <a:stretch/>
        </p:blipFill>
        <p:spPr bwMode="auto">
          <a:xfrm>
            <a:off x="209901" y="491735"/>
            <a:ext cx="2969397" cy="40169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Бульбашка прямої мови: овальна 1">
            <a:extLst>
              <a:ext uri="{FF2B5EF4-FFF2-40B4-BE49-F238E27FC236}">
                <a16:creationId xmlns:a16="http://schemas.microsoft.com/office/drawing/2014/main" id="{325FE83B-4F75-E5F8-88B2-4914620AA66B}"/>
              </a:ext>
            </a:extLst>
          </p:cNvPr>
          <p:cNvSpPr/>
          <p:nvPr/>
        </p:nvSpPr>
        <p:spPr>
          <a:xfrm>
            <a:off x="3010486" y="168812"/>
            <a:ext cx="1913206" cy="745588"/>
          </a:xfrm>
          <a:prstGeom prst="wedgeEllipseCallout">
            <a:avLst>
              <a:gd name="adj1" fmla="val -60227"/>
              <a:gd name="adj2" fmla="val 7382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Я хлопчик Ікс.</a:t>
            </a:r>
          </a:p>
        </p:txBody>
      </p:sp>
    </p:spTree>
    <p:extLst>
      <p:ext uri="{BB962C8B-B14F-4D97-AF65-F5344CB8AC3E}">
        <p14:creationId xmlns:p14="http://schemas.microsoft.com/office/powerpoint/2010/main" val="122382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3F56B-0F25-8D21-8910-3F9FEE6FC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0EE4C0-A5B0-7A38-4359-231369268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21" y="491734"/>
            <a:ext cx="10597231" cy="55551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E86AB-0F5D-C86A-6AB2-128900AFF7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" r="12856" b="16437"/>
          <a:stretch/>
        </p:blipFill>
        <p:spPr bwMode="auto">
          <a:xfrm>
            <a:off x="5001370" y="2443342"/>
            <a:ext cx="817539" cy="1105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7F3402-974E-338C-40BA-E2D512D684FA}"/>
              </a:ext>
            </a:extLst>
          </p:cNvPr>
          <p:cNvSpPr txBox="1"/>
          <p:nvPr/>
        </p:nvSpPr>
        <p:spPr>
          <a:xfrm>
            <a:off x="3724102" y="1579418"/>
            <a:ext cx="2094807" cy="101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перший</a:t>
            </a:r>
            <a:endParaRPr lang="uk-U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9DEBFF-0ABD-B948-3576-775DD202371A}"/>
              </a:ext>
            </a:extLst>
          </p:cNvPr>
          <p:cNvSpPr txBox="1"/>
          <p:nvPr/>
        </p:nvSpPr>
        <p:spPr>
          <a:xfrm>
            <a:off x="6048773" y="1579418"/>
            <a:ext cx="2094807" cy="101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</a:t>
            </a:r>
            <a: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ий</a:t>
            </a:r>
            <a:endParaRPr lang="uk-U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graphicFrame>
        <p:nvGraphicFramePr>
          <p:cNvPr id="9" name="Таблица 3">
            <a:extLst>
              <a:ext uri="{FF2B5EF4-FFF2-40B4-BE49-F238E27FC236}">
                <a16:creationId xmlns:a16="http://schemas.microsoft.com/office/drawing/2014/main" id="{BBEB89AD-16D7-A9D6-11E4-DB671B832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308970"/>
              </p:ext>
            </p:extLst>
          </p:nvPr>
        </p:nvGraphicFramePr>
        <p:xfrm>
          <a:off x="0" y="4871484"/>
          <a:ext cx="12258600" cy="1986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30">
                  <a:extLst>
                    <a:ext uri="{9D8B030D-6E8A-4147-A177-3AD203B41FA5}">
                      <a16:colId xmlns:a16="http://schemas.microsoft.com/office/drawing/2014/main" val="116962496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273307483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80375709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689575788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8488654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98869435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262065814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549116975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2998550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216563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7157227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68885980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89785111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058038129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066426150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83643840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55462873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38041500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56924604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63598682"/>
                    </a:ext>
                  </a:extLst>
                </a:gridCol>
              </a:tblGrid>
              <a:tr h="662172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247806"/>
                  </a:ext>
                </a:extLst>
              </a:tr>
              <a:tr h="662172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164657"/>
                  </a:ext>
                </a:extLst>
              </a:tr>
              <a:tr h="662172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276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55698FB-4394-59E4-944C-32BD6040A213}"/>
              </a:ext>
            </a:extLst>
          </p:cNvPr>
          <p:cNvSpPr txBox="1"/>
          <p:nvPr/>
        </p:nvSpPr>
        <p:spPr>
          <a:xfrm>
            <a:off x="4303101" y="3919703"/>
            <a:ext cx="1396538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сума</a:t>
            </a:r>
            <a:endParaRPr lang="uk-UA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47729A-4DB9-BB98-9EC2-F380158596ED}"/>
              </a:ext>
            </a:extLst>
          </p:cNvPr>
          <p:cNvSpPr txBox="1"/>
          <p:nvPr/>
        </p:nvSpPr>
        <p:spPr>
          <a:xfrm>
            <a:off x="8403948" y="2040338"/>
            <a:ext cx="3945872" cy="270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 знайти невідомий доданок, </a:t>
            </a:r>
            <a:r>
              <a:rPr lang="uk-UA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 від суми відняти відомий доданок</a:t>
            </a: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5CD88C74-3E4A-9EE6-EB53-4EFBCB55A7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852113" y="3731139"/>
            <a:ext cx="1497707" cy="244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E4BCFC-9E5E-2B7C-F251-CBCA76B28AA0}"/>
              </a:ext>
            </a:extLst>
          </p:cNvPr>
          <p:cNvSpPr txBox="1"/>
          <p:nvPr/>
        </p:nvSpPr>
        <p:spPr>
          <a:xfrm>
            <a:off x="604911" y="5350603"/>
            <a:ext cx="3882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7 – 1 = 6 </a:t>
            </a:r>
          </a:p>
        </p:txBody>
      </p:sp>
    </p:spTree>
    <p:extLst>
      <p:ext uri="{BB962C8B-B14F-4D97-AF65-F5344CB8AC3E}">
        <p14:creationId xmlns:p14="http://schemas.microsoft.com/office/powerpoint/2010/main" val="194376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A5492-06F6-C919-A9CE-F4094C3B4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903764-650B-2AE2-0F3A-8CBC5DBF5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409" y="2443342"/>
            <a:ext cx="3694220" cy="24998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538113-DF64-8096-3CC6-576BFF95A1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" r="12856" b="16437"/>
          <a:stretch/>
        </p:blipFill>
        <p:spPr bwMode="auto">
          <a:xfrm>
            <a:off x="4970719" y="2625183"/>
            <a:ext cx="817539" cy="1105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6E0C7C-91C2-CD67-429A-41DB2C0EB07A}"/>
              </a:ext>
            </a:extLst>
          </p:cNvPr>
          <p:cNvSpPr txBox="1"/>
          <p:nvPr/>
        </p:nvSpPr>
        <p:spPr>
          <a:xfrm>
            <a:off x="3724102" y="1579418"/>
            <a:ext cx="2094807" cy="101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перший</a:t>
            </a:r>
            <a:endParaRPr lang="uk-U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22672-1A01-4569-864A-BACC059CA8C7}"/>
              </a:ext>
            </a:extLst>
          </p:cNvPr>
          <p:cNvSpPr txBox="1"/>
          <p:nvPr/>
        </p:nvSpPr>
        <p:spPr>
          <a:xfrm>
            <a:off x="6048773" y="1579418"/>
            <a:ext cx="2094807" cy="101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</a:t>
            </a:r>
            <a: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ий</a:t>
            </a:r>
            <a:endParaRPr lang="uk-U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graphicFrame>
        <p:nvGraphicFramePr>
          <p:cNvPr id="9" name="Таблица 3">
            <a:extLst>
              <a:ext uri="{FF2B5EF4-FFF2-40B4-BE49-F238E27FC236}">
                <a16:creationId xmlns:a16="http://schemas.microsoft.com/office/drawing/2014/main" id="{EC578942-F374-9E86-E0A3-7D4BA0F096F1}"/>
              </a:ext>
            </a:extLst>
          </p:cNvPr>
          <p:cNvGraphicFramePr>
            <a:graphicFrameLocks noGrp="1"/>
          </p:cNvGraphicFramePr>
          <p:nvPr/>
        </p:nvGraphicFramePr>
        <p:xfrm>
          <a:off x="0" y="4871484"/>
          <a:ext cx="12258600" cy="1986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30">
                  <a:extLst>
                    <a:ext uri="{9D8B030D-6E8A-4147-A177-3AD203B41FA5}">
                      <a16:colId xmlns:a16="http://schemas.microsoft.com/office/drawing/2014/main" val="116962496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273307483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80375709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689575788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8488654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98869435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262065814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549116975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2998550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216563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7157227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68885980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89785111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058038129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066426150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83643840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55462873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38041500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56924604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63598682"/>
                    </a:ext>
                  </a:extLst>
                </a:gridCol>
              </a:tblGrid>
              <a:tr h="662172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247806"/>
                  </a:ext>
                </a:extLst>
              </a:tr>
              <a:tr h="662172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164657"/>
                  </a:ext>
                </a:extLst>
              </a:tr>
              <a:tr h="662172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276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E725A0D-ED85-B149-3B05-EB40AE3B454E}"/>
              </a:ext>
            </a:extLst>
          </p:cNvPr>
          <p:cNvSpPr txBox="1"/>
          <p:nvPr/>
        </p:nvSpPr>
        <p:spPr>
          <a:xfrm>
            <a:off x="4303101" y="3919703"/>
            <a:ext cx="1396538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сума</a:t>
            </a:r>
            <a:endParaRPr lang="uk-UA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B6DE2C-CE64-27FF-7009-4B5A3B8FC974}"/>
              </a:ext>
            </a:extLst>
          </p:cNvPr>
          <p:cNvSpPr txBox="1"/>
          <p:nvPr/>
        </p:nvSpPr>
        <p:spPr>
          <a:xfrm>
            <a:off x="8403948" y="2040338"/>
            <a:ext cx="3945872" cy="270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 знайти невідомий доданок, </a:t>
            </a:r>
            <a:r>
              <a:rPr lang="uk-UA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 від суми відняти відомий доданок</a:t>
            </a: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0D971A2C-3943-5641-D0DB-ABB36361F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852113" y="3731139"/>
            <a:ext cx="1497707" cy="244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C4A319-A944-45F2-A6E1-1CB6A7FCD915}"/>
              </a:ext>
            </a:extLst>
          </p:cNvPr>
          <p:cNvSpPr txBox="1"/>
          <p:nvPr/>
        </p:nvSpPr>
        <p:spPr>
          <a:xfrm>
            <a:off x="661181" y="309489"/>
            <a:ext cx="8693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Запиши</a:t>
            </a:r>
            <a:r>
              <a:rPr lang="uk-UA" dirty="0"/>
              <a:t> рівність за правилом, щоб дізнатися, який доданок сховав хлопчик Ікс.</a:t>
            </a:r>
          </a:p>
        </p:txBody>
      </p:sp>
    </p:spTree>
    <p:extLst>
      <p:ext uri="{BB962C8B-B14F-4D97-AF65-F5344CB8AC3E}">
        <p14:creationId xmlns:p14="http://schemas.microsoft.com/office/powerpoint/2010/main" val="9265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1C7AD-BBA8-CB4E-5D0F-C36FBA9B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3E62A2-5F43-EDEA-4B7F-1B30592A2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788053" y="983310"/>
            <a:ext cx="4145231" cy="33021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55CE4F-4918-8326-5355-7299C46D87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" r="12856" b="16437"/>
          <a:stretch/>
        </p:blipFill>
        <p:spPr bwMode="auto">
          <a:xfrm>
            <a:off x="6034908" y="2344189"/>
            <a:ext cx="956939" cy="12945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46051A-92AD-E110-0EA6-68768BF1BEBD}"/>
              </a:ext>
            </a:extLst>
          </p:cNvPr>
          <p:cNvSpPr txBox="1"/>
          <p:nvPr/>
        </p:nvSpPr>
        <p:spPr>
          <a:xfrm>
            <a:off x="3829812" y="3725928"/>
            <a:ext cx="2094807" cy="101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перший</a:t>
            </a:r>
            <a:endParaRPr lang="uk-U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7F72A6-2810-39E6-0432-8FBADB598698}"/>
              </a:ext>
            </a:extLst>
          </p:cNvPr>
          <p:cNvSpPr txBox="1"/>
          <p:nvPr/>
        </p:nvSpPr>
        <p:spPr>
          <a:xfrm>
            <a:off x="6030738" y="3746054"/>
            <a:ext cx="2094807" cy="101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</a:t>
            </a:r>
            <a: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ий</a:t>
            </a:r>
            <a:endParaRPr lang="uk-U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uk-U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доданок</a:t>
            </a:r>
          </a:p>
        </p:txBody>
      </p:sp>
      <p:graphicFrame>
        <p:nvGraphicFramePr>
          <p:cNvPr id="9" name="Таблица 3">
            <a:extLst>
              <a:ext uri="{FF2B5EF4-FFF2-40B4-BE49-F238E27FC236}">
                <a16:creationId xmlns:a16="http://schemas.microsoft.com/office/drawing/2014/main" id="{99530DE6-86DB-DCC9-09E1-5D1903FE8AF9}"/>
              </a:ext>
            </a:extLst>
          </p:cNvPr>
          <p:cNvGraphicFramePr>
            <a:graphicFrameLocks noGrp="1"/>
          </p:cNvGraphicFramePr>
          <p:nvPr/>
        </p:nvGraphicFramePr>
        <p:xfrm>
          <a:off x="0" y="4871484"/>
          <a:ext cx="12258600" cy="1986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30">
                  <a:extLst>
                    <a:ext uri="{9D8B030D-6E8A-4147-A177-3AD203B41FA5}">
                      <a16:colId xmlns:a16="http://schemas.microsoft.com/office/drawing/2014/main" val="116962496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273307483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80375709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689575788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8488654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98869435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262065814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549116975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2998550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2165632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7157227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68885980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897851111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058038129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1066426150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383643840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4055462873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2380415007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56924604"/>
                    </a:ext>
                  </a:extLst>
                </a:gridCol>
                <a:gridCol w="612930">
                  <a:extLst>
                    <a:ext uri="{9D8B030D-6E8A-4147-A177-3AD203B41FA5}">
                      <a16:colId xmlns:a16="http://schemas.microsoft.com/office/drawing/2014/main" val="763598682"/>
                    </a:ext>
                  </a:extLst>
                </a:gridCol>
              </a:tblGrid>
              <a:tr h="662172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247806"/>
                  </a:ext>
                </a:extLst>
              </a:tr>
              <a:tr h="662172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164657"/>
                  </a:ext>
                </a:extLst>
              </a:tr>
              <a:tr h="662172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276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F902E6C-0694-A898-4AD7-9E6C5A561FF1}"/>
              </a:ext>
            </a:extLst>
          </p:cNvPr>
          <p:cNvSpPr txBox="1"/>
          <p:nvPr/>
        </p:nvSpPr>
        <p:spPr>
          <a:xfrm>
            <a:off x="4137187" y="1213378"/>
            <a:ext cx="1396538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сума</a:t>
            </a:r>
            <a:endParaRPr lang="uk-UA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825C78-E1E4-5E09-7F55-EFD858ADBEE6}"/>
              </a:ext>
            </a:extLst>
          </p:cNvPr>
          <p:cNvSpPr txBox="1"/>
          <p:nvPr/>
        </p:nvSpPr>
        <p:spPr>
          <a:xfrm>
            <a:off x="8403948" y="2040338"/>
            <a:ext cx="3945872" cy="270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 знайти невідомий доданок, </a:t>
            </a:r>
            <a:r>
              <a:rPr lang="uk-UA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 від суми відняти відомий доданок</a:t>
            </a: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24799B-23AE-0644-7194-05EA066AA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852113" y="3731139"/>
            <a:ext cx="1497707" cy="244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09F100-4681-A880-FF69-F1C90F765E02}"/>
              </a:ext>
            </a:extLst>
          </p:cNvPr>
          <p:cNvSpPr txBox="1"/>
          <p:nvPr/>
        </p:nvSpPr>
        <p:spPr>
          <a:xfrm>
            <a:off x="488539" y="314277"/>
            <a:ext cx="8693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Запиши</a:t>
            </a:r>
            <a:r>
              <a:rPr lang="uk-UA" dirty="0"/>
              <a:t> рівність за правилом, щоб дізнатися, який доданок сховав хлопчик Ікс.</a:t>
            </a:r>
          </a:p>
        </p:txBody>
      </p:sp>
    </p:spTree>
    <p:extLst>
      <p:ext uri="{BB962C8B-B14F-4D97-AF65-F5344CB8AC3E}">
        <p14:creationId xmlns:p14="http://schemas.microsoft.com/office/powerpoint/2010/main" val="109577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7EA6C26C-E4A3-915D-3A6A-BF5D22E51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4968390" y="1699990"/>
            <a:ext cx="1497707" cy="244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ульбашка прямої мови: прямокутна з округленими кутами 2">
            <a:extLst>
              <a:ext uri="{FF2B5EF4-FFF2-40B4-BE49-F238E27FC236}">
                <a16:creationId xmlns:a16="http://schemas.microsoft.com/office/drawing/2014/main" id="{A753DBE0-63F3-28BE-B7C1-035DE5EE427F}"/>
              </a:ext>
            </a:extLst>
          </p:cNvPr>
          <p:cNvSpPr/>
          <p:nvPr/>
        </p:nvSpPr>
        <p:spPr>
          <a:xfrm>
            <a:off x="6031916" y="1699990"/>
            <a:ext cx="2383392" cy="595932"/>
          </a:xfrm>
          <a:prstGeom prst="wedgeRoundRectCallout">
            <a:avLst>
              <a:gd name="adj1" fmla="val 7755"/>
              <a:gd name="adj2" fmla="val 11305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Підпиши обчислення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637D32-094A-6FD3-CBB1-814566318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421" y="87283"/>
            <a:ext cx="4672969" cy="66834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395AEC-85EB-26CA-68FA-31B8743DC685}"/>
              </a:ext>
            </a:extLst>
          </p:cNvPr>
          <p:cNvSpPr txBox="1"/>
          <p:nvPr/>
        </p:nvSpPr>
        <p:spPr>
          <a:xfrm>
            <a:off x="7506174" y="4067027"/>
            <a:ext cx="3945872" cy="270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 знайти невідомий доданок, </a:t>
            </a:r>
            <a:r>
              <a:rPr lang="uk-UA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 від суми відняти відомий доданок</a:t>
            </a: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464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75460B-EFE0-8004-D963-10D6DCCA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28" t="34173" r="8836" b="47668"/>
          <a:stretch>
            <a:fillRect/>
          </a:stretch>
        </p:blipFill>
        <p:spPr>
          <a:xfrm>
            <a:off x="0" y="1280160"/>
            <a:ext cx="11885323" cy="3474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71F5A6-FCE4-DD8A-0BCA-655D2CB1BC02}"/>
              </a:ext>
            </a:extLst>
          </p:cNvPr>
          <p:cNvSpPr txBox="1"/>
          <p:nvPr/>
        </p:nvSpPr>
        <p:spPr>
          <a:xfrm>
            <a:off x="2243498" y="5016404"/>
            <a:ext cx="7398326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 знайти невідомий доданок, </a:t>
            </a:r>
            <a:r>
              <a:rPr lang="uk-UA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 від суми відняти відомий доданок</a:t>
            </a:r>
            <a:r>
              <a:rPr lang="uk-UA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34C186-D090-22D0-3798-1E2D0F0F18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" r="12856" b="16437"/>
          <a:stretch/>
        </p:blipFill>
        <p:spPr bwMode="auto">
          <a:xfrm>
            <a:off x="681511" y="5016404"/>
            <a:ext cx="1229478" cy="16632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20D1A0-7BAF-A9A9-6C4E-80FAA229A0BE}"/>
              </a:ext>
            </a:extLst>
          </p:cNvPr>
          <p:cNvSpPr txBox="1"/>
          <p:nvPr/>
        </p:nvSpPr>
        <p:spPr>
          <a:xfrm>
            <a:off x="661181" y="309489"/>
            <a:ext cx="11000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Запиши</a:t>
            </a:r>
            <a:r>
              <a:rPr lang="uk-UA" dirty="0"/>
              <a:t> під кожним виразом рівність за правилом, щоб дізнатися, який доданок сховав хлопчик Ікс.</a:t>
            </a:r>
          </a:p>
        </p:txBody>
      </p:sp>
    </p:spTree>
    <p:extLst>
      <p:ext uri="{BB962C8B-B14F-4D97-AF65-F5344CB8AC3E}">
        <p14:creationId xmlns:p14="http://schemas.microsoft.com/office/powerpoint/2010/main" val="2131634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174</Words>
  <Application>Microsoft Office PowerPoint</Application>
  <PresentationFormat>Широкий екран</PresentationFormat>
  <Paragraphs>39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Сьогодні на уроці</vt:lpstr>
      <vt:lpstr>Презентація PowerPoint</vt:lpstr>
      <vt:lpstr>Презентація PowerPoint</vt:lpstr>
      <vt:lpstr>Відкриваємо правило знаходження невідомого доданка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3</cp:revision>
  <dcterms:created xsi:type="dcterms:W3CDTF">2025-12-24T19:33:12Z</dcterms:created>
  <dcterms:modified xsi:type="dcterms:W3CDTF">2025-12-25T09:44:27Z</dcterms:modified>
</cp:coreProperties>
</file>