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6" r:id="rId2"/>
    <p:sldId id="257" r:id="rId3"/>
    <p:sldId id="266" r:id="rId4"/>
    <p:sldId id="269" r:id="rId5"/>
    <p:sldId id="295" r:id="rId6"/>
    <p:sldId id="297" r:id="rId7"/>
    <p:sldId id="285" r:id="rId8"/>
    <p:sldId id="259" r:id="rId9"/>
    <p:sldId id="298" r:id="rId10"/>
    <p:sldId id="299" r:id="rId11"/>
    <p:sldId id="300" r:id="rId12"/>
    <p:sldId id="301" r:id="rId1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2" autoAdjust="0"/>
    <p:restoredTop sz="94660"/>
  </p:normalViewPr>
  <p:slideViewPr>
    <p:cSldViewPr snapToGrid="0">
      <p:cViewPr varScale="1">
        <p:scale>
          <a:sx n="57" d="100"/>
          <a:sy n="57" d="100"/>
        </p:scale>
        <p:origin x="3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17T14:22:16.8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24575,'0'0'-8191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27T18:26:57.371"/>
    </inkml:context>
    <inkml:brush xml:id="br0">
      <inkml:brushProperty name="width" value="0.1" units="cm"/>
      <inkml:brushProperty name="height" value="0.2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0 344,'0'-8,"1"0,0 1,0-1,1 0,0 1,0-1,1 1,0 0,0-1,1 2,0-1,0 1,8-11,6-3,1 0,33-26,-22 20,-13 12,1 1,0 0,0 1,1 2,1 0,0 0,0 2,0 1,1 0,41-7,-56 13,0 0,1 1,-1 0,0 0,1 0,11 3,-14-1,0-1,0 0,0 1,0 0,0 0,-1 0,1 1,0-1,-1 1,1-1,2 5,1 0,-1 0,1 1,-1-1,-1 1,1 1,-1-1,-1 1,0 0,0 0,0 0,-2 0,1 1,-1-1,2 14,-1 24,-2 0,-6 65,4-100,-1 0,0 0,-1-1,0 0,0 1,-2-1,0 0,0 0,-13 19,9-17,-41 52,43-57,0 0,1 0,0 1,1 0,0 1,-6 15,4-6,2 0,-6 31,-15 72,22-108,-1 1,-1-1,0 0,-1 0,-1-1,-9 13,9-14,1 0,0 0,0 0,1 1,1 0,0 0,-4 18,4-12,-3 14,-1 0,-24 52,17-51,1-4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27T18:27:06.158"/>
    </inkml:context>
    <inkml:brush xml:id="br0">
      <inkml:brushProperty name="width" value="0.1" units="cm"/>
      <inkml:brushProperty name="height" value="0.2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0 330,'1'-4,"-1"0,1 0,0 1,0-1,1 0,-1 1,1-1,2-5,3-2,1-7,2 2,0 0,1 0,0 1,1 0,0 1,2 0,0 1,1 1,-1 0,26-15,-29 21,78-46,-77 46,0 2,-1-1,1 1,1 1,-1 0,15-1,-17 3,5-1,0 1,0 1,23 2,-35-2,0 0,0 1,0-1,0 1,0 0,0 0,1 0,-2 1,1-1,0 1,-1-1,1 1,0 0,-1 0,1 0,-1 0,0 1,0-1,0 1,0-1,-1 1,4 4,-3 1,1-1,-1 0,-1 1,1 0,-1 0,0 9,-3 49,1-40,0 2,-6 29,5-45,-1-1,0 1,-1-1,0 0,-7 14,-14 32,20-43,-1 0,0 0,-13 20,11-21,2 0,-1 0,2 0,0 1,0 0,-2 15,2-10,-1 1,-11 26,-6-1,-18 40,34-68,1 0,1 0,-4 23,-7 33,9-45,1 0,-3 45,8-54,0 59,2-68,0 0,0 0,1 0,0-1,7 17,-8-23,1 0,0 0,-1 0,1 0,0 0,0 0,1-1,0 0,-1 1,1-1,-1 0,1 0,0 0,0 0,0-1,0 1,1-1,-1 1,0-2,6 3,5-1,-1-1,1 0,25-1,-32 0,8-1,0 0,0-1,0-1,0-1,0 0,-1-1,0-1,0 0,-1 0,1-2,-1 1,20-17,-22 14,-1 0,19-22,-3 2,2 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17T14:22:16.8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24575,'0'0'-8191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28T08:26:57.927"/>
    </inkml:context>
    <inkml:brush xml:id="br0">
      <inkml:brushProperty name="width" value="0.35" units="cm"/>
      <inkml:brushProperty name="height" value="2.1" units="cm"/>
      <inkml:brushProperty name="color" value="#E71224"/>
      <inkml:brushProperty name="ignorePressure" value="1"/>
      <inkml:brushProperty name="inkEffects" value="pencil"/>
    </inkml:brush>
  </inkml:definitions>
  <inkml:trace contextRef="#ctx0" brushRef="#br0">4 113,'9'0,"2"-9,0 6,-2 12,-12 5,-4 8,-2 9,1 8,2 6,10-5,14-8,12-11,0-17,-12-10,-19-3,-9-9,-3-10,10-8,5-8,11-4,12-3,10 7,-9 12,-18 10,-19 10,-16 6,-12 5,0 10,8 14,8 10,8 9,7 5,14-4,13-19,5-22,-11-12,1-3,6 0,9 2,0-6,-14 1,-19 3,-7 11,-12 7,-1 12,11 1,18 0,15-5,14-13,1-14,3-15,4-2,-6-4,-17 4,-20 7,-19 8,-15 6,-10 6,3 11,8 13,11 12,8 10,16-3,16-8,-3-9,-13-8,-15-7,3-5,13-2,14-1,13-1,2-8,4-3,-4-8,-16 0,-19 4,-17 4,-6 13,2 16,6 13,5 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14T20:49:38.855"/>
    </inkml:context>
    <inkml:brush xml:id="br0">
      <inkml:brushProperty name="width" value="0.1" units="cm"/>
      <inkml:brushProperty name="height" value="0.2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1195 0 0,'-1194'2991'0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4-14T20:49:46.621"/>
    </inkml:context>
    <inkml:brush xml:id="br0">
      <inkml:brushProperty name="width" value="0.1" units="cm"/>
      <inkml:brushProperty name="height" value="0.2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0 745,'1'-17,"0"1,1-1,1 0,1 1,0-1,1 1,1 0,1 1,0-1,0 1,2 1,0 0,18-22,11-8,3 2,73-59,-49 45,-29 26,2 1,1 2,1 1,1 3,2 1,0 2,1 2,0 2,2 2,87-16,-119 28,-1 0,1 2,-1-1,1 1,0 1,25 5,-30-3,0-1,0 2,0-1,-1 1,0 1,0-1,0 2,0-1,-1 1,1 0,6 8,1 1,-1 0,0 2,-1 0,-1 0,0 1,-2 0,0 1,-1 1,-1-1,0 1,-2 1,0-1,-2 1,4 28,-1 53,-4 0,-14 141,8-217,-1-1,0 1,-2-1,-1-1,-1 1,-2-1,0 0,-1-1,-28 43,19-39,-89 115,94-125,1 1,1 0,0 1,1 1,2 0,-15 34,11-12,2 0,-11 66,-34 155,48-231,-2-1,-1 0,-2 0,-1-2,-1 0,-21 28,19-32,2 1,1 0,1 1,1 1,1 0,2 1,-9 37,8-24,-6 29,-4 0,-49 114,34-111,4-9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4-14T20:49:52.933"/>
    </inkml:context>
    <inkml:brush xml:id="br0">
      <inkml:brushProperty name="width" value="0.1" units="cm"/>
      <inkml:brushProperty name="height" value="0.2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0 760,'2'-9,"-1"0,1 0,0 1,1-1,0 0,1 1,-1 0,8-12,3-7,6-13,2 2,1 1,2 0,1 2,2 1,1 1,2 2,1 1,2 1,0 2,57-34,-65 45,180-104,-180 108,2 1,-1 1,1 1,1 1,-1 2,33-3,-37 6,11-1,-1 2,0 1,54 5,-81-4,0 1,0 0,1 1,-1 0,0 0,0 0,0 1,-1 0,1 0,-1 1,0 0,1 0,-2 0,1 1,0 0,-1 0,0 1,0-1,-1 1,0 0,0 0,6 11,-4 0,-1 0,0 0,-1 1,-1 0,-1 0,1 21,-7 114,1-94,0 6,-12 68,10-106,-1-1,-2 0,0 0,-2 0,-16 31,-31 74,46-98,-3-1,-1 0,-29 47,27-50,2 1,0 1,2 0,2 1,0 0,-5 34,5-21,-3 0,-27 62,-10-4,-44 94,79-158,2 0,2 1,-10 52,-14 77,20-106,2 2,-7 103,19-124,0 137,4-158,0 0,1-1,1 1,1-1,15 38,-17-53,1 0,0 0,0 0,0-1,1 1,0-1,1 0,0-1,-1 1,2-1,-1 0,0-1,1 1,0-1,0-1,0 1,1-1,-1 0,1-1,13 3,10 0,1-1,0-2,58-2,-75-1,20-1,0-1,-1-2,1-2,-1-1,0-2,-1-1,0-2,-1-1,-1-1,0-2,-1-1,47-36,-52 31,-1 0,41-51,-5 4,6 3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17T14:22:16.8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24575,'0'0'-8191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27T18:25:42.514"/>
    </inkml:context>
    <inkml:brush xml:id="br0">
      <inkml:brushProperty name="width" value="0.1" units="cm"/>
      <inkml:brushProperty name="height" value="0.2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535 0 0,'-534'1339'0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27T18:25:59.249"/>
    </inkml:context>
    <inkml:brush xml:id="br0">
      <inkml:brushProperty name="width" value="0.1" units="cm"/>
      <inkml:brushProperty name="height" value="0.2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0 344,'0'-8,"1"0,0 1,0-1,1 0,0 1,0-1,1 1,0 0,0-1,1 2,0-1,0 1,8-11,6-3,1 0,33-26,-22 20,-13 12,1 1,0 0,0 1,1 2,1 0,0 0,0 2,0 1,1 0,41-7,-56 13,0 0,1 1,-1 0,0 0,1 0,11 3,-14-1,0-1,0 0,0 1,0 0,0 0,-1 0,1 1,0-1,-1 1,1-1,2 5,1 0,-1 0,1 1,-1-1,-1 1,1 1,-1-1,-1 1,0 0,0 0,0 0,-2 0,1 1,-1-1,2 14,-1 24,-2 0,-6 65,4-100,-1 0,0 0,-1-1,0 0,0 1,-2-1,0 0,0 0,-13 19,9-17,-41 52,43-57,0 0,1 0,0 1,1 0,0 1,-6 15,4-6,2 0,-6 31,-15 72,22-108,-1 1,-1-1,0 0,-1 0,-1-1,-9 13,9-14,1 0,0 0,0 0,1 1,1 0,0 0,-4 18,4-12,-3 14,-1 0,-24 52,17-51,1-4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27T18:26:18.787"/>
    </inkml:context>
    <inkml:brush xml:id="br0">
      <inkml:brushProperty name="width" value="0.1" units="cm"/>
      <inkml:brushProperty name="height" value="0.2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0 330,'1'-4,"-1"0,1 0,0 1,0-1,1 0,-1 1,1-1,2-5,3-2,1-7,2 2,0 0,1 0,0 1,1 0,0 1,2 0,0 1,1 1,-1 0,26-15,-29 21,78-46,-77 46,0 2,-1-1,1 1,1 1,-1 0,15-1,-17 3,5-1,0 1,0 1,23 2,-35-2,0 0,0 1,0-1,0 1,0 0,0 0,1 0,-2 1,1-1,0 1,-1-1,1 1,0 0,-1 0,1 0,-1 0,0 1,0-1,0 1,0-1,-1 1,4 4,-3 1,1-1,-1 0,-1 1,1 0,-1 0,0 9,-3 49,1-40,0 2,-6 29,5-45,-1-1,0 1,-1-1,0 0,-7 14,-14 32,20-43,-1 0,0 0,-13 20,11-21,2 0,-1 0,2 0,0 1,0 0,-2 15,2-10,-1 1,-11 26,-6-1,-18 40,34-68,1 0,1 0,-4 23,-7 33,9-45,1 0,-3 45,8-54,0 59,2-68,0 0,0 0,1 0,0-1,7 17,-8-23,1 0,0 0,-1 0,1 0,0 0,0 0,1-1,0 0,-1 1,1-1,-1 0,1 0,0 0,0 0,0-1,0 1,1-1,-1 1,0-2,6 3,5-1,-1-1,1 0,25-1,-32 0,8-1,0 0,0-1,0-1,0-1,0 0,-1-1,0-1,0 0,-1 0,1-2,-1 1,20-17,-22 14,-1 0,19-22,-3 2,2 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27T18:26:48.707"/>
    </inkml:context>
    <inkml:brush xml:id="br0">
      <inkml:brushProperty name="width" value="0.1" units="cm"/>
      <inkml:brushProperty name="height" value="0.2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535 0 0,'-534'1339'0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A835F8-8E5B-E062-4D6B-FBA0A9304E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00C4E2F3-F75A-3AE2-CA84-7E90044B67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F2EA0A2-6F31-0C3A-BFF5-DDDF33276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5D6C9-6065-4C52-8346-F7C21B98937A}" type="datetimeFigureOut">
              <a:rPr lang="uk-UA" smtClean="0"/>
              <a:t>28.11.2025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49AE7B0-FC79-123F-9780-E4EC521EC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172EFD3-AD6E-D98F-43CC-22BDA43C3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1E177-D467-40DD-97CB-3EAEE38C663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53933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F25AEC-882B-09CB-FBD4-44B06B3E9F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DC0F6EAE-3A8F-E279-2050-778261BF39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2632A2D-121B-8D59-25D7-4CC14C707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5D6C9-6065-4C52-8346-F7C21B98937A}" type="datetimeFigureOut">
              <a:rPr lang="uk-UA" smtClean="0"/>
              <a:t>28.11.2025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48F52F4-6841-87F8-983B-DD630C9B7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23EBE73-D38D-F130-3EB7-C1B6E4F49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1E177-D467-40DD-97CB-3EAEE38C663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36947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42BC41B8-171C-C750-751C-D51444BF94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2D0BBFAD-9796-1DC8-83D7-D95B44C3BC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5F77AE0-93BD-3195-9C97-1B59F0C4C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5D6C9-6065-4C52-8346-F7C21B98937A}" type="datetimeFigureOut">
              <a:rPr lang="uk-UA" smtClean="0"/>
              <a:t>28.11.2025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B65759B-9ED2-737E-C4B7-3D17CF121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7660449-0AA2-C14E-EE16-8985A03A2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1E177-D467-40DD-97CB-3EAEE38C663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67656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47F402-0EC9-8581-B5D8-FCF0C5D70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69F1342-6BC2-FD1B-540F-9508E3D196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50794C5-FC14-D8F3-87ED-72E173348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5D6C9-6065-4C52-8346-F7C21B98937A}" type="datetimeFigureOut">
              <a:rPr lang="uk-UA" smtClean="0"/>
              <a:t>28.11.2025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82FC831-BCFC-9985-4098-59A5C2C84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3605748-8BBC-09AC-36F3-28047B509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1E177-D467-40DD-97CB-3EAEE38C663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57511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4A8A6C-AB34-F798-D9BF-E3E99281E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F82BA06-BAAB-C4B3-7258-085FD31E36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8F041B5-AC58-0DC2-E3EB-969C8F14D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5D6C9-6065-4C52-8346-F7C21B98937A}" type="datetimeFigureOut">
              <a:rPr lang="uk-UA" smtClean="0"/>
              <a:t>28.11.2025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B55DCE6-F0DD-34E4-C1A5-9D6C1CCA5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C326A73-7FF8-5C5B-CBC3-0E88C6051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1E177-D467-40DD-97CB-3EAEE38C663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22169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423D58-09CC-D683-5C5B-0A2A69D25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117278A-55B1-A699-CABE-3E3EBBB9F5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1FA7A9C6-28BB-C341-7D8F-EA2E101B50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A357F0C0-7CC5-0191-D378-2E833ED5E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5D6C9-6065-4C52-8346-F7C21B98937A}" type="datetimeFigureOut">
              <a:rPr lang="uk-UA" smtClean="0"/>
              <a:t>28.11.2025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402998A6-F736-6D67-635D-CCE87C595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D18A8C50-49F9-AE84-0630-2ADFAC326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1E177-D467-40DD-97CB-3EAEE38C663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8102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190834-4395-56BF-7465-E4B130D6A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31A2B57D-0DA7-FBC4-9B31-2DC8A01F7B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D36C5101-B0DD-7851-FC96-4596841E02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1B135806-3D8E-F8EE-A3DA-E6A8F23FCA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784744FA-A573-E677-C355-908BF3073B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B1709434-8485-51A9-C649-7D6A5EAE2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5D6C9-6065-4C52-8346-F7C21B98937A}" type="datetimeFigureOut">
              <a:rPr lang="uk-UA" smtClean="0"/>
              <a:t>28.11.2025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2A5166BD-252D-F593-8017-9953534DC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BF5B5D71-9393-E215-334D-126AC9016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1E177-D467-40DD-97CB-3EAEE38C663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40374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E6D431-18BF-C17B-2BB1-FCC0FD342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5BF1426D-C192-E45C-CACD-AC9ADA83C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5D6C9-6065-4C52-8346-F7C21B98937A}" type="datetimeFigureOut">
              <a:rPr lang="uk-UA" smtClean="0"/>
              <a:t>28.11.2025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F50C7E14-17E8-04B5-5DB3-074E85F10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D05F8294-68D3-B34D-3598-C0316D970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1E177-D467-40DD-97CB-3EAEE38C663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53712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561B22B2-5A39-3664-3826-EBF0FBAB2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5D6C9-6065-4C52-8346-F7C21B98937A}" type="datetimeFigureOut">
              <a:rPr lang="uk-UA" smtClean="0"/>
              <a:t>28.11.2025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53D0DB25-3E20-4789-7B75-89E592162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DADA26F0-CAE2-F723-CBB2-9D469B17D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1E177-D467-40DD-97CB-3EAEE38C663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99403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2A4474-BABB-0019-C6ED-7E12CA16C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3B97C82-F973-B33F-4913-8923BC08E2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D558FF57-7FCE-40A3-1B43-078520448C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58027E9-2D83-3841-F387-8E6F3084E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5D6C9-6065-4C52-8346-F7C21B98937A}" type="datetimeFigureOut">
              <a:rPr lang="uk-UA" smtClean="0"/>
              <a:t>28.11.2025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505ADA88-C079-A43A-C48E-0872FE9AB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681C4688-CA56-9C4B-02C8-16F03A268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1E177-D467-40DD-97CB-3EAEE38C663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96206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42AB94-6013-C404-5082-FBB8F2687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99ABD91E-07CD-E987-64A1-FD0BCAF942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8187260A-2FEA-A56D-D09B-0B55F37BC4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C5DCEC6D-8B79-FBF6-6D4F-91B0ECDA2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5D6C9-6065-4C52-8346-F7C21B98937A}" type="datetimeFigureOut">
              <a:rPr lang="uk-UA" smtClean="0"/>
              <a:t>28.11.2025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D6478AE2-AFFF-C6D8-1000-A54711CBA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58C777F4-9968-A0B5-249F-B7AB2913F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1E177-D467-40DD-97CB-3EAEE38C663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34974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462D904E-677C-0614-7819-7D7CB3FE5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9131F92-3851-503C-CB6F-B749ABE303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B04CBD7-AEDE-DB8A-0060-1D9CC974B8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35D6C9-6065-4C52-8346-F7C21B98937A}" type="datetimeFigureOut">
              <a:rPr lang="uk-UA" smtClean="0"/>
              <a:t>28.11.2025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CB565E5-3FC5-C0D4-5B65-DA061BB337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5CBB7F1-D50C-B3C7-E691-0F4DA08A3B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31E177-D467-40DD-97CB-3EAEE38C663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3869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3.xml"/><Relationship Id="rId5" Type="http://schemas.openxmlformats.org/officeDocument/2006/relationships/image" Target="../media/image6.png"/><Relationship Id="rId4" Type="http://schemas.openxmlformats.org/officeDocument/2006/relationships/customXml" Target="../ink/ink2.xml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png"/><Relationship Id="rId18" Type="http://schemas.openxmlformats.org/officeDocument/2006/relationships/customXml" Target="../ink/ink11.xml"/><Relationship Id="rId3" Type="http://schemas.openxmlformats.org/officeDocument/2006/relationships/customXml" Target="../ink/ink5.xml"/><Relationship Id="rId12" Type="http://schemas.openxmlformats.org/officeDocument/2006/relationships/customXml" Target="../ink/ink7.xml"/><Relationship Id="rId17" Type="http://schemas.openxmlformats.org/officeDocument/2006/relationships/customXml" Target="../ink/ink10.xml"/><Relationship Id="rId2" Type="http://schemas.openxmlformats.org/officeDocument/2006/relationships/image" Target="../media/image1.jpeg"/><Relationship Id="rId16" Type="http://schemas.openxmlformats.org/officeDocument/2006/relationships/customXml" Target="../ink/ink9.xml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9.png"/><Relationship Id="rId15" Type="http://schemas.openxmlformats.org/officeDocument/2006/relationships/image" Target="../media/image11.png"/><Relationship Id="rId10" Type="http://schemas.openxmlformats.org/officeDocument/2006/relationships/customXml" Target="../ink/ink6.xml"/><Relationship Id="rId9" Type="http://schemas.openxmlformats.org/officeDocument/2006/relationships/image" Target="../media/image17.png"/><Relationship Id="rId14" Type="http://schemas.openxmlformats.org/officeDocument/2006/relationships/customXml" Target="../ink/ink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1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customXml" Target="../ink/ink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1DFD60-D43B-20AF-B7A1-C6EFF1407C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Зошит фоновий А5 коса лінійка, 12 арк. - Світязь магазин канцтоварів">
            <a:extLst>
              <a:ext uri="{FF2B5EF4-FFF2-40B4-BE49-F238E27FC236}">
                <a16:creationId xmlns:a16="http://schemas.microsoft.com/office/drawing/2014/main" id="{9EB9CB88-0BC0-E541-E3EC-545D1C1459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0569" r="41834" b="77884"/>
          <a:stretch>
            <a:fillRect/>
          </a:stretch>
        </p:blipFill>
        <p:spPr bwMode="auto">
          <a:xfrm>
            <a:off x="172255" y="3421509"/>
            <a:ext cx="11719751" cy="2786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5" name="Рукописні дані 24">
                <a:extLst>
                  <a:ext uri="{FF2B5EF4-FFF2-40B4-BE49-F238E27FC236}">
                    <a16:creationId xmlns:a16="http://schemas.microsoft.com/office/drawing/2014/main" id="{807A25E8-6E02-BC7C-587D-7313E672DE5C}"/>
                  </a:ext>
                </a:extLst>
              </p14:cNvPr>
              <p14:cNvContentPartPr/>
              <p14:nvPr/>
            </p14:nvContentPartPr>
            <p14:xfrm>
              <a:off x="-585236" y="1348985"/>
              <a:ext cx="360" cy="360"/>
            </p14:xfrm>
          </p:contentPart>
        </mc:Choice>
        <mc:Fallback xmlns="">
          <p:pic>
            <p:nvPicPr>
              <p:cNvPr id="25" name="Рукописні дані 24">
                <a:extLst>
                  <a:ext uri="{FF2B5EF4-FFF2-40B4-BE49-F238E27FC236}">
                    <a16:creationId xmlns:a16="http://schemas.microsoft.com/office/drawing/2014/main" id="{807A25E8-6E02-BC7C-587D-7313E672DE5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594236" y="1339985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18AD4A86-483F-89A7-9612-CB170738B44E}"/>
              </a:ext>
            </a:extLst>
          </p:cNvPr>
          <p:cNvSpPr txBox="1"/>
          <p:nvPr/>
        </p:nvSpPr>
        <p:spPr>
          <a:xfrm>
            <a:off x="172255" y="25527"/>
            <a:ext cx="34006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noProof="0" dirty="0"/>
              <a:t>Робота у зошиті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B96B24-25F6-F753-0581-D3321D1D8AD9}"/>
              </a:ext>
            </a:extLst>
          </p:cNvPr>
          <p:cNvSpPr txBox="1"/>
          <p:nvPr/>
        </p:nvSpPr>
        <p:spPr>
          <a:xfrm>
            <a:off x="416426" y="704471"/>
            <a:ext cx="20554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uk-UA" sz="8800" dirty="0" err="1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uk-UA" sz="8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DCA9EDF-ED90-1DF4-F1DF-B8DFAB4D606A}"/>
              </a:ext>
            </a:extLst>
          </p:cNvPr>
          <p:cNvSpPr txBox="1"/>
          <p:nvPr/>
        </p:nvSpPr>
        <p:spPr>
          <a:xfrm>
            <a:off x="2854826" y="714675"/>
            <a:ext cx="20554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dirty="0">
                <a:latin typeface="Arial" panose="020B0604020202020204" pitchFamily="34" charset="0"/>
                <a:cs typeface="Arial" panose="020B0604020202020204" pitchFamily="34" charset="0"/>
              </a:rPr>
              <a:t>Н н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5B0060E-739D-AC03-40E7-22EEE4414FD8}"/>
              </a:ext>
            </a:extLst>
          </p:cNvPr>
          <p:cNvSpPr txBox="1"/>
          <p:nvPr/>
        </p:nvSpPr>
        <p:spPr>
          <a:xfrm>
            <a:off x="5293226" y="671858"/>
            <a:ext cx="20554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dirty="0">
                <a:latin typeface="Arial" panose="020B0604020202020204" pitchFamily="34" charset="0"/>
                <a:cs typeface="Arial" panose="020B0604020202020204" pitchFamily="34" charset="0"/>
              </a:rPr>
              <a:t>К к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3330F4E-0891-E311-6E1C-E06AD616ACEC}"/>
              </a:ext>
            </a:extLst>
          </p:cNvPr>
          <p:cNvSpPr txBox="1"/>
          <p:nvPr/>
        </p:nvSpPr>
        <p:spPr>
          <a:xfrm>
            <a:off x="7434233" y="650080"/>
            <a:ext cx="20554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dirty="0">
                <a:latin typeface="Arial" panose="020B0604020202020204" pitchFamily="34" charset="0"/>
                <a:cs typeface="Arial" panose="020B0604020202020204" pitchFamily="34" charset="0"/>
              </a:rPr>
              <a:t>Р р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DB28935-9A3D-B7EB-0D78-90AAB5DF77C6}"/>
              </a:ext>
            </a:extLst>
          </p:cNvPr>
          <p:cNvSpPr txBox="1"/>
          <p:nvPr/>
        </p:nvSpPr>
        <p:spPr>
          <a:xfrm>
            <a:off x="9720094" y="671858"/>
            <a:ext cx="20554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dirty="0">
                <a:latin typeface="Arial" panose="020B0604020202020204" pitchFamily="34" charset="0"/>
                <a:cs typeface="Arial" panose="020B0604020202020204" pitchFamily="34" charset="0"/>
              </a:rPr>
              <a:t>П п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4A9B9F-7092-861A-A2C6-4AACC9AD878B}"/>
              </a:ext>
            </a:extLst>
          </p:cNvPr>
          <p:cNvSpPr txBox="1"/>
          <p:nvPr/>
        </p:nvSpPr>
        <p:spPr>
          <a:xfrm>
            <a:off x="4391707" y="25527"/>
            <a:ext cx="81405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noProof="0" dirty="0" err="1"/>
              <a:t>Запиши</a:t>
            </a:r>
            <a:r>
              <a:rPr lang="uk-UA" sz="2800" noProof="0" dirty="0"/>
              <a:t> рукописними буквами.</a:t>
            </a:r>
          </a:p>
        </p:txBody>
      </p:sp>
    </p:spTree>
    <p:extLst>
      <p:ext uri="{BB962C8B-B14F-4D97-AF65-F5344CB8AC3E}">
        <p14:creationId xmlns:p14="http://schemas.microsoft.com/office/powerpoint/2010/main" val="3476942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/>
      <p:bldP spid="15" grpId="0"/>
      <p:bldP spid="16" grpId="0"/>
      <p:bldP spid="17" grpId="0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7A581D-02BD-46B2-780C-C935C61147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Зошит фоновий А5 коса лінійка, 12 арк. - Світязь магазин канцтоварів">
            <a:extLst>
              <a:ext uri="{FF2B5EF4-FFF2-40B4-BE49-F238E27FC236}">
                <a16:creationId xmlns:a16="http://schemas.microsoft.com/office/drawing/2014/main" id="{2DFDD52E-F883-5518-526E-75D8FEAD3D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0569" r="41834" b="77884"/>
          <a:stretch>
            <a:fillRect/>
          </a:stretch>
        </p:blipFill>
        <p:spPr bwMode="auto">
          <a:xfrm>
            <a:off x="172255" y="3421509"/>
            <a:ext cx="11719751" cy="2786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3655F97-F84C-17B9-3441-B5E2B5368E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67" t="69786" r="32414" b="22670"/>
          <a:stretch>
            <a:fillRect/>
          </a:stretch>
        </p:blipFill>
        <p:spPr>
          <a:xfrm>
            <a:off x="555174" y="3986949"/>
            <a:ext cx="4867430" cy="1610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9073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68F22-8A8B-8B56-3B0B-7F5036B2FB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Зошит фоновий А5 коса лінійка, 12 арк. - Світязь магазин канцтоварів">
            <a:extLst>
              <a:ext uri="{FF2B5EF4-FFF2-40B4-BE49-F238E27FC236}">
                <a16:creationId xmlns:a16="http://schemas.microsoft.com/office/drawing/2014/main" id="{E0616E6E-623D-4020-D254-833CEBA684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0569" r="41834" b="77884"/>
          <a:stretch>
            <a:fillRect/>
          </a:stretch>
        </p:blipFill>
        <p:spPr bwMode="auto">
          <a:xfrm>
            <a:off x="236124" y="3773202"/>
            <a:ext cx="11719751" cy="2302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74A0740-2BA7-51EF-1534-2CA99D73DA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67" t="77289" r="31977" b="14982"/>
          <a:stretch>
            <a:fillRect/>
          </a:stretch>
        </p:blipFill>
        <p:spPr>
          <a:xfrm>
            <a:off x="-170121" y="3864257"/>
            <a:ext cx="5033470" cy="1900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9142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Детские руки Изображения – скачать бесплатно на Freepik">
            <a:extLst>
              <a:ext uri="{FF2B5EF4-FFF2-40B4-BE49-F238E27FC236}">
                <a16:creationId xmlns:a16="http://schemas.microsoft.com/office/drawing/2014/main" id="{45D0C05F-7547-F256-CFD9-66BFA904B5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3601" y="387107"/>
            <a:ext cx="4421798" cy="4535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9EE82E6-1258-1E2D-1F39-B0E36B577405}"/>
              </a:ext>
            </a:extLst>
          </p:cNvPr>
          <p:cNvSpPr txBox="1"/>
          <p:nvPr/>
        </p:nvSpPr>
        <p:spPr>
          <a:xfrm>
            <a:off x="1645920" y="5420487"/>
            <a:ext cx="9209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noProof="0" dirty="0"/>
              <a:t>Дякуємо рукам. Вони старанно працювали!</a:t>
            </a:r>
          </a:p>
        </p:txBody>
      </p:sp>
    </p:spTree>
    <p:extLst>
      <p:ext uri="{BB962C8B-B14F-4D97-AF65-F5344CB8AC3E}">
        <p14:creationId xmlns:p14="http://schemas.microsoft.com/office/powerpoint/2010/main" val="3082627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Трехъярусный торт на день рождения - 68 фото">
            <a:extLst>
              <a:ext uri="{FF2B5EF4-FFF2-40B4-BE49-F238E27FC236}">
                <a16:creationId xmlns:a16="http://schemas.microsoft.com/office/drawing/2014/main" id="{59203A35-9DA9-C43F-AA17-A4A65E1F47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3" t="8235" r="9358"/>
          <a:stretch/>
        </p:blipFill>
        <p:spPr bwMode="auto">
          <a:xfrm>
            <a:off x="215153" y="564776"/>
            <a:ext cx="4572000" cy="584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219C10B-6973-904E-E1C4-B5F420BE4FDD}"/>
              </a:ext>
            </a:extLst>
          </p:cNvPr>
          <p:cNvSpPr txBox="1"/>
          <p:nvPr/>
        </p:nvSpPr>
        <p:spPr>
          <a:xfrm>
            <a:off x="5467987" y="-2390686"/>
            <a:ext cx="1256025" cy="92486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9600" dirty="0"/>
              <a:t>Т</a:t>
            </a:r>
            <a:r>
              <a:rPr lang="uk-UA" sz="59500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56D2A9-60F4-5A9B-0599-646AA385B963}"/>
              </a:ext>
            </a:extLst>
          </p:cNvPr>
          <p:cNvSpPr txBox="1"/>
          <p:nvPr/>
        </p:nvSpPr>
        <p:spPr>
          <a:xfrm>
            <a:off x="9520520" y="2091359"/>
            <a:ext cx="147117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9900" dirty="0"/>
              <a:t>т </a:t>
            </a:r>
          </a:p>
        </p:txBody>
      </p:sp>
    </p:spTree>
    <p:extLst>
      <p:ext uri="{BB962C8B-B14F-4D97-AF65-F5344CB8AC3E}">
        <p14:creationId xmlns:p14="http://schemas.microsoft.com/office/powerpoint/2010/main" val="2801494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B6C96D-5BF1-7D57-6C03-2D3C576403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44353" y="154561"/>
            <a:ext cx="6815669" cy="840481"/>
          </a:xfrm>
        </p:spPr>
        <p:txBody>
          <a:bodyPr>
            <a:normAutofit fontScale="90000"/>
          </a:bodyPr>
          <a:lstStyle/>
          <a:p>
            <a:r>
              <a:rPr lang="uk-UA" dirty="0"/>
              <a:t>Сьогодні на </a:t>
            </a:r>
            <a:r>
              <a:rPr lang="uk-UA" dirty="0" err="1"/>
              <a:t>уроці</a:t>
            </a:r>
            <a:endParaRPr lang="ru-UA" dirty="0"/>
          </a:p>
        </p:txBody>
      </p:sp>
      <p:pic>
        <p:nvPicPr>
          <p:cNvPr id="9" name="Picture 4" descr="Лепетун допоможе вам вивчити українську мову швидко і весело | Мова – ДНК  нації">
            <a:extLst>
              <a:ext uri="{FF2B5EF4-FFF2-40B4-BE49-F238E27FC236}">
                <a16:creationId xmlns:a16="http://schemas.microsoft.com/office/drawing/2014/main" id="{B3179593-6F5B-D808-D545-D844CD2D36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97" r="2135" b="9964"/>
          <a:stretch>
            <a:fillRect/>
          </a:stretch>
        </p:blipFill>
        <p:spPr bwMode="auto">
          <a:xfrm>
            <a:off x="0" y="0"/>
            <a:ext cx="5385776" cy="3431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CABCA40A-5D2A-9D82-C2A2-42CE6CF54675}"/>
              </a:ext>
            </a:extLst>
          </p:cNvPr>
          <p:cNvSpPr txBox="1">
            <a:spLocks/>
          </p:cNvSpPr>
          <p:nvPr/>
        </p:nvSpPr>
        <p:spPr>
          <a:xfrm>
            <a:off x="1241799" y="3809925"/>
            <a:ext cx="10718223" cy="840481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2800" dirty="0"/>
              <a:t>Рукописна мала буква </a:t>
            </a:r>
            <a:r>
              <a:rPr lang="uk-UA" sz="2800" b="1" i="1" dirty="0"/>
              <a:t>т. </a:t>
            </a:r>
            <a:r>
              <a:rPr lang="uk-UA" sz="2800" dirty="0"/>
              <a:t>Поєднання складників малої букви </a:t>
            </a:r>
            <a:r>
              <a:rPr lang="uk-UA" sz="2800" b="1" i="1" dirty="0"/>
              <a:t>т</a:t>
            </a:r>
            <a:r>
              <a:rPr lang="uk-UA" sz="2800" dirty="0"/>
              <a:t>.</a:t>
            </a:r>
            <a:r>
              <a:rPr lang="uk-UA" sz="2800" b="1" i="1" dirty="0"/>
              <a:t> </a:t>
            </a:r>
            <a:r>
              <a:rPr lang="uk-UA" sz="2800" dirty="0"/>
              <a:t>Безвідривне поєднання малої </a:t>
            </a:r>
            <a:r>
              <a:rPr lang="uk-UA" sz="2800" b="1" i="1" dirty="0"/>
              <a:t>т </a:t>
            </a:r>
            <a:r>
              <a:rPr lang="uk-UA" sz="2800" dirty="0"/>
              <a:t>з іншими буквами.</a:t>
            </a:r>
            <a:endParaRPr lang="uk-UA" sz="800" dirty="0"/>
          </a:p>
        </p:txBody>
      </p:sp>
    </p:spTree>
    <p:extLst>
      <p:ext uri="{BB962C8B-B14F-4D97-AF65-F5344CB8AC3E}">
        <p14:creationId xmlns:p14="http://schemas.microsoft.com/office/powerpoint/2010/main" val="1715532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0EC00-31BD-9288-EAF2-9A66C3C35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Трехъярусный торт на день рождения - 68 фото">
            <a:extLst>
              <a:ext uri="{FF2B5EF4-FFF2-40B4-BE49-F238E27FC236}">
                <a16:creationId xmlns:a16="http://schemas.microsoft.com/office/drawing/2014/main" id="{6D8332CC-14B0-9077-BE4D-7E67A0A3F2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3" t="8235" r="9358"/>
          <a:stretch/>
        </p:blipFill>
        <p:spPr bwMode="auto">
          <a:xfrm>
            <a:off x="-5411" y="2559130"/>
            <a:ext cx="3361937" cy="4298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79CC321-54B0-DB84-F56A-E5A2B4B4433B}"/>
              </a:ext>
            </a:extLst>
          </p:cNvPr>
          <p:cNvSpPr txBox="1"/>
          <p:nvPr/>
        </p:nvSpPr>
        <p:spPr>
          <a:xfrm>
            <a:off x="1051178" y="0"/>
            <a:ext cx="147117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9900" noProof="0" dirty="0"/>
              <a:t>т </a:t>
            </a:r>
          </a:p>
        </p:txBody>
      </p:sp>
      <p:pic>
        <p:nvPicPr>
          <p:cNvPr id="2050" name="Picture 2" descr="Три кота (мультсериал, 2015-2019, 4 сезона) смотреть онлайн в хорошем  качестве HD (720) / Full HD (1080)">
            <a:extLst>
              <a:ext uri="{FF2B5EF4-FFF2-40B4-BE49-F238E27FC236}">
                <a16:creationId xmlns:a16="http://schemas.microsoft.com/office/drawing/2014/main" id="{70397868-180F-A732-9917-BE7DB725AD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9720" y="799406"/>
            <a:ext cx="1743075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7" name="Рукописный ввод 16">
                <a:extLst>
                  <a:ext uri="{FF2B5EF4-FFF2-40B4-BE49-F238E27FC236}">
                    <a16:creationId xmlns:a16="http://schemas.microsoft.com/office/drawing/2014/main" id="{05B25BEE-13A8-804C-0417-F39315F6CE83}"/>
                  </a:ext>
                </a:extLst>
              </p14:cNvPr>
              <p14:cNvContentPartPr/>
              <p14:nvPr/>
            </p14:nvContentPartPr>
            <p14:xfrm>
              <a:off x="5480019" y="4310190"/>
              <a:ext cx="430200" cy="1077120"/>
            </p14:xfrm>
          </p:contentPart>
        </mc:Choice>
        <mc:Fallback xmlns="">
          <p:pic>
            <p:nvPicPr>
              <p:cNvPr id="17" name="Рукописный ввод 16">
                <a:extLst>
                  <a:ext uri="{FF2B5EF4-FFF2-40B4-BE49-F238E27FC236}">
                    <a16:creationId xmlns:a16="http://schemas.microsoft.com/office/drawing/2014/main" id="{05B25BEE-13A8-804C-0417-F39315F6CE8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462019" y="4274190"/>
                <a:ext cx="465840" cy="114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8" name="Рукописный ввод 17">
                <a:extLst>
                  <a:ext uri="{FF2B5EF4-FFF2-40B4-BE49-F238E27FC236}">
                    <a16:creationId xmlns:a16="http://schemas.microsoft.com/office/drawing/2014/main" id="{323C25D9-ED54-5D64-08F2-874EFB0796F0}"/>
                  </a:ext>
                </a:extLst>
              </p14:cNvPr>
              <p14:cNvContentPartPr/>
              <p14:nvPr/>
            </p14:nvContentPartPr>
            <p14:xfrm>
              <a:off x="6155306" y="4279225"/>
              <a:ext cx="461880" cy="1045080"/>
            </p14:xfrm>
          </p:contentPart>
        </mc:Choice>
        <mc:Fallback xmlns="">
          <p:pic>
            <p:nvPicPr>
              <p:cNvPr id="18" name="Рукописный ввод 17">
                <a:extLst>
                  <a:ext uri="{FF2B5EF4-FFF2-40B4-BE49-F238E27FC236}">
                    <a16:creationId xmlns:a16="http://schemas.microsoft.com/office/drawing/2014/main" id="{323C25D9-ED54-5D64-08F2-874EFB0796F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137306" y="4243237"/>
                <a:ext cx="497520" cy="111669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9" name="Рукописный ввод 18">
                <a:extLst>
                  <a:ext uri="{FF2B5EF4-FFF2-40B4-BE49-F238E27FC236}">
                    <a16:creationId xmlns:a16="http://schemas.microsoft.com/office/drawing/2014/main" id="{CEC8E218-4907-BD41-3663-A9121EE2AADD}"/>
                  </a:ext>
                </a:extLst>
              </p14:cNvPr>
              <p14:cNvContentPartPr/>
              <p14:nvPr/>
            </p14:nvContentPartPr>
            <p14:xfrm>
              <a:off x="7157191" y="4245565"/>
              <a:ext cx="604080" cy="1112400"/>
            </p14:xfrm>
          </p:contentPart>
        </mc:Choice>
        <mc:Fallback xmlns="">
          <p:pic>
            <p:nvPicPr>
              <p:cNvPr id="19" name="Рукописный ввод 18">
                <a:extLst>
                  <a:ext uri="{FF2B5EF4-FFF2-40B4-BE49-F238E27FC236}">
                    <a16:creationId xmlns:a16="http://schemas.microsoft.com/office/drawing/2014/main" id="{CEC8E218-4907-BD41-3663-A9121EE2AADD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139202" y="4209553"/>
                <a:ext cx="639699" cy="1184063"/>
              </a:xfrm>
              <a:prstGeom prst="rect">
                <a:avLst/>
              </a:prstGeom>
            </p:spPr>
          </p:pic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07853BC3-47F4-C00F-6D6D-7BE7A0162C32}"/>
              </a:ext>
            </a:extLst>
          </p:cNvPr>
          <p:cNvSpPr txBox="1"/>
          <p:nvPr/>
        </p:nvSpPr>
        <p:spPr>
          <a:xfrm>
            <a:off x="3578945" y="91520"/>
            <a:ext cx="8140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Мала рукописна «т» складається з трьох  елементів</a:t>
            </a:r>
            <a:r>
              <a:rPr lang="uk-UA" sz="4000" noProof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52909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506DFF-0B3C-50E9-C44B-1A77CBC1C2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Зошит фоновий А5 коса лінійка, 12 арк. - Світязь магазин канцтоварів">
            <a:extLst>
              <a:ext uri="{FF2B5EF4-FFF2-40B4-BE49-F238E27FC236}">
                <a16:creationId xmlns:a16="http://schemas.microsoft.com/office/drawing/2014/main" id="{E7D3D65F-32D1-A76D-A27C-3F85D3EF48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0569" r="41834" b="77884"/>
          <a:stretch>
            <a:fillRect/>
          </a:stretch>
        </p:blipFill>
        <p:spPr bwMode="auto">
          <a:xfrm>
            <a:off x="172255" y="3421509"/>
            <a:ext cx="11719751" cy="2786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5" name="Рукописні дані 24">
                <a:extLst>
                  <a:ext uri="{FF2B5EF4-FFF2-40B4-BE49-F238E27FC236}">
                    <a16:creationId xmlns:a16="http://schemas.microsoft.com/office/drawing/2014/main" id="{32E7B525-9949-BD06-F825-F4EEC124153C}"/>
                  </a:ext>
                </a:extLst>
              </p14:cNvPr>
              <p14:cNvContentPartPr/>
              <p14:nvPr/>
            </p14:nvContentPartPr>
            <p14:xfrm>
              <a:off x="-585236" y="1348985"/>
              <a:ext cx="360" cy="360"/>
            </p14:xfrm>
          </p:contentPart>
        </mc:Choice>
        <mc:Fallback xmlns="">
          <p:pic>
            <p:nvPicPr>
              <p:cNvPr id="25" name="Рукописні дані 24">
                <a:extLst>
                  <a:ext uri="{FF2B5EF4-FFF2-40B4-BE49-F238E27FC236}">
                    <a16:creationId xmlns:a16="http://schemas.microsoft.com/office/drawing/2014/main" id="{32E7B525-9949-BD06-F825-F4EEC124153C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-594236" y="1339985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BBE45143-54BC-5DDE-CC8A-E4DCA1F9F868}"/>
              </a:ext>
            </a:extLst>
          </p:cNvPr>
          <p:cNvSpPr txBox="1"/>
          <p:nvPr/>
        </p:nvSpPr>
        <p:spPr>
          <a:xfrm>
            <a:off x="172255" y="25527"/>
            <a:ext cx="68790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noProof="0" dirty="0"/>
              <a:t>Робота у зошиті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5" name="Рукописный ввод 16">
                <a:extLst>
                  <a:ext uri="{FF2B5EF4-FFF2-40B4-BE49-F238E27FC236}">
                    <a16:creationId xmlns:a16="http://schemas.microsoft.com/office/drawing/2014/main" id="{04EA3831-950C-4ED5-AC26-11A08412A828}"/>
                  </a:ext>
                </a:extLst>
              </p14:cNvPr>
              <p14:cNvContentPartPr/>
              <p14:nvPr/>
            </p14:nvContentPartPr>
            <p14:xfrm>
              <a:off x="659918" y="4547086"/>
              <a:ext cx="192555" cy="482113"/>
            </p14:xfrm>
          </p:contentPart>
        </mc:Choice>
        <mc:Fallback xmlns="">
          <p:pic>
            <p:nvPicPr>
              <p:cNvPr id="5" name="Рукописный ввод 16">
                <a:extLst>
                  <a:ext uri="{FF2B5EF4-FFF2-40B4-BE49-F238E27FC236}">
                    <a16:creationId xmlns:a16="http://schemas.microsoft.com/office/drawing/2014/main" id="{04EA3831-950C-4ED5-AC26-11A08412A828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41922" y="4511107"/>
                <a:ext cx="228187" cy="55371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6" name="Рукописный ввод 17">
                <a:extLst>
                  <a:ext uri="{FF2B5EF4-FFF2-40B4-BE49-F238E27FC236}">
                    <a16:creationId xmlns:a16="http://schemas.microsoft.com/office/drawing/2014/main" id="{8AB78B10-969C-D63D-137F-5D73E6BAADA1}"/>
                  </a:ext>
                </a:extLst>
              </p14:cNvPr>
              <p14:cNvContentPartPr/>
              <p14:nvPr/>
            </p14:nvContentPartPr>
            <p14:xfrm>
              <a:off x="1532692" y="4547086"/>
              <a:ext cx="213073" cy="482114"/>
            </p14:xfrm>
          </p:contentPart>
        </mc:Choice>
        <mc:Fallback xmlns="">
          <p:pic>
            <p:nvPicPr>
              <p:cNvPr id="6" name="Рукописный ввод 17">
                <a:extLst>
                  <a:ext uri="{FF2B5EF4-FFF2-40B4-BE49-F238E27FC236}">
                    <a16:creationId xmlns:a16="http://schemas.microsoft.com/office/drawing/2014/main" id="{8AB78B10-969C-D63D-137F-5D73E6BAADA1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514696" y="4511107"/>
                <a:ext cx="248705" cy="55371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7" name="Рукописный ввод 18">
                <a:extLst>
                  <a:ext uri="{FF2B5EF4-FFF2-40B4-BE49-F238E27FC236}">
                    <a16:creationId xmlns:a16="http://schemas.microsoft.com/office/drawing/2014/main" id="{490EC403-D5CF-7430-E1B0-F4F07C644BE5}"/>
                  </a:ext>
                </a:extLst>
              </p14:cNvPr>
              <p14:cNvContentPartPr/>
              <p14:nvPr/>
            </p14:nvContentPartPr>
            <p14:xfrm>
              <a:off x="2329706" y="4573656"/>
              <a:ext cx="261809" cy="482115"/>
            </p14:xfrm>
          </p:contentPart>
        </mc:Choice>
        <mc:Fallback xmlns="">
          <p:pic>
            <p:nvPicPr>
              <p:cNvPr id="7" name="Рукописный ввод 18">
                <a:extLst>
                  <a:ext uri="{FF2B5EF4-FFF2-40B4-BE49-F238E27FC236}">
                    <a16:creationId xmlns:a16="http://schemas.microsoft.com/office/drawing/2014/main" id="{490EC403-D5CF-7430-E1B0-F4F07C644BE5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311725" y="4537650"/>
                <a:ext cx="297412" cy="55376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8" name="Рукописный ввод 16">
                <a:extLst>
                  <a:ext uri="{FF2B5EF4-FFF2-40B4-BE49-F238E27FC236}">
                    <a16:creationId xmlns:a16="http://schemas.microsoft.com/office/drawing/2014/main" id="{FE6F33B2-CAFF-8C01-8EFB-A0A2D5A68701}"/>
                  </a:ext>
                </a:extLst>
              </p14:cNvPr>
              <p14:cNvContentPartPr/>
              <p14:nvPr/>
            </p14:nvContentPartPr>
            <p14:xfrm>
              <a:off x="3419229" y="4573656"/>
              <a:ext cx="192555" cy="482113"/>
            </p14:xfrm>
          </p:contentPart>
        </mc:Choice>
        <mc:Fallback xmlns="">
          <p:pic>
            <p:nvPicPr>
              <p:cNvPr id="8" name="Рукописный ввод 16">
                <a:extLst>
                  <a:ext uri="{FF2B5EF4-FFF2-40B4-BE49-F238E27FC236}">
                    <a16:creationId xmlns:a16="http://schemas.microsoft.com/office/drawing/2014/main" id="{FE6F33B2-CAFF-8C01-8EFB-A0A2D5A68701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401233" y="4537677"/>
                <a:ext cx="228187" cy="55371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9" name="Рукописный ввод 17">
                <a:extLst>
                  <a:ext uri="{FF2B5EF4-FFF2-40B4-BE49-F238E27FC236}">
                    <a16:creationId xmlns:a16="http://schemas.microsoft.com/office/drawing/2014/main" id="{20806F6C-BBEB-FB89-931E-DD7C0D93C1B1}"/>
                  </a:ext>
                </a:extLst>
              </p14:cNvPr>
              <p14:cNvContentPartPr/>
              <p14:nvPr/>
            </p14:nvContentPartPr>
            <p14:xfrm>
              <a:off x="3611784" y="4547086"/>
              <a:ext cx="213073" cy="482114"/>
            </p14:xfrm>
          </p:contentPart>
        </mc:Choice>
        <mc:Fallback xmlns="">
          <p:pic>
            <p:nvPicPr>
              <p:cNvPr id="9" name="Рукописный ввод 17">
                <a:extLst>
                  <a:ext uri="{FF2B5EF4-FFF2-40B4-BE49-F238E27FC236}">
                    <a16:creationId xmlns:a16="http://schemas.microsoft.com/office/drawing/2014/main" id="{20806F6C-BBEB-FB89-931E-DD7C0D93C1B1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593788" y="4511107"/>
                <a:ext cx="248705" cy="55371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0" name="Рукописный ввод 18">
                <a:extLst>
                  <a:ext uri="{FF2B5EF4-FFF2-40B4-BE49-F238E27FC236}">
                    <a16:creationId xmlns:a16="http://schemas.microsoft.com/office/drawing/2014/main" id="{06A2A4C1-5176-665B-6C74-F138565A642A}"/>
                  </a:ext>
                </a:extLst>
              </p14:cNvPr>
              <p14:cNvContentPartPr/>
              <p14:nvPr/>
            </p14:nvContentPartPr>
            <p14:xfrm>
              <a:off x="3886507" y="4547084"/>
              <a:ext cx="261809" cy="482115"/>
            </p14:xfrm>
          </p:contentPart>
        </mc:Choice>
        <mc:Fallback xmlns="">
          <p:pic>
            <p:nvPicPr>
              <p:cNvPr id="10" name="Рукописный ввод 18">
                <a:extLst>
                  <a:ext uri="{FF2B5EF4-FFF2-40B4-BE49-F238E27FC236}">
                    <a16:creationId xmlns:a16="http://schemas.microsoft.com/office/drawing/2014/main" id="{06A2A4C1-5176-665B-6C74-F138565A642A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868526" y="4511078"/>
                <a:ext cx="297412" cy="553766"/>
              </a:xfrm>
              <a:prstGeom prst="rect">
                <a:avLst/>
              </a:prstGeom>
            </p:spPr>
          </p:pic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6EAFE20F-714F-6BCB-7413-51E08F188FE6}"/>
              </a:ext>
            </a:extLst>
          </p:cNvPr>
          <p:cNvSpPr txBox="1"/>
          <p:nvPr/>
        </p:nvSpPr>
        <p:spPr>
          <a:xfrm>
            <a:off x="172255" y="743546"/>
            <a:ext cx="8140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noProof="0" dirty="0" err="1"/>
              <a:t>Запиши</a:t>
            </a:r>
            <a:r>
              <a:rPr lang="uk-UA" sz="2800" noProof="0" dirty="0"/>
              <a:t> у </a:t>
            </a:r>
            <a:r>
              <a:rPr lang="uk-UA" sz="2800" noProof="0" dirty="0" err="1"/>
              <a:t>зоштиті</a:t>
            </a:r>
            <a:r>
              <a:rPr lang="uk-UA" sz="2800" noProof="0" dirty="0"/>
              <a:t> за </a:t>
            </a:r>
            <a:r>
              <a:rPr lang="uk-UA" sz="2800" noProof="0" dirty="0" err="1"/>
              <a:t>заразком</a:t>
            </a:r>
            <a:r>
              <a:rPr lang="uk-UA" sz="2800" noProof="0" dirty="0"/>
              <a:t>.</a:t>
            </a:r>
            <a:r>
              <a:rPr lang="uk-UA" sz="4000" noProof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59400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7B73D3-30F8-90BD-537F-E8C68A070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Зошит фоновий А5 коса лінійка, 12 арк. - Світязь магазин канцтоварів">
            <a:extLst>
              <a:ext uri="{FF2B5EF4-FFF2-40B4-BE49-F238E27FC236}">
                <a16:creationId xmlns:a16="http://schemas.microsoft.com/office/drawing/2014/main" id="{11261EE8-F041-C938-AC2F-46B3DB87A2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0569" r="41834" b="77884"/>
          <a:stretch>
            <a:fillRect/>
          </a:stretch>
        </p:blipFill>
        <p:spPr bwMode="auto">
          <a:xfrm>
            <a:off x="172255" y="3421509"/>
            <a:ext cx="11719751" cy="2786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5" name="Рукописні дані 24">
                <a:extLst>
                  <a:ext uri="{FF2B5EF4-FFF2-40B4-BE49-F238E27FC236}">
                    <a16:creationId xmlns:a16="http://schemas.microsoft.com/office/drawing/2014/main" id="{56CC7042-E878-BAC4-3299-F7E6F9CCB8FC}"/>
                  </a:ext>
                </a:extLst>
              </p14:cNvPr>
              <p14:cNvContentPartPr/>
              <p14:nvPr/>
            </p14:nvContentPartPr>
            <p14:xfrm>
              <a:off x="-585236" y="1348985"/>
              <a:ext cx="360" cy="360"/>
            </p14:xfrm>
          </p:contentPart>
        </mc:Choice>
        <mc:Fallback xmlns="">
          <p:pic>
            <p:nvPicPr>
              <p:cNvPr id="25" name="Рукописні дані 24">
                <a:extLst>
                  <a:ext uri="{FF2B5EF4-FFF2-40B4-BE49-F238E27FC236}">
                    <a16:creationId xmlns:a16="http://schemas.microsoft.com/office/drawing/2014/main" id="{56CC7042-E878-BAC4-3299-F7E6F9CCB8F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594236" y="1339985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D76812BF-44BA-0E48-AE06-14EE4BC1146A}"/>
              </a:ext>
            </a:extLst>
          </p:cNvPr>
          <p:cNvSpPr txBox="1"/>
          <p:nvPr/>
        </p:nvSpPr>
        <p:spPr>
          <a:xfrm>
            <a:off x="172255" y="25527"/>
            <a:ext cx="68790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noProof="0" dirty="0"/>
              <a:t>Робота у зошиті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C1B766-7C23-0609-F24A-868A584E1103}"/>
              </a:ext>
            </a:extLst>
          </p:cNvPr>
          <p:cNvSpPr txBox="1"/>
          <p:nvPr/>
        </p:nvSpPr>
        <p:spPr>
          <a:xfrm>
            <a:off x="613586" y="846666"/>
            <a:ext cx="147117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dirty="0"/>
              <a:t>та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26B8E3-53A8-F563-A43A-52992B558316}"/>
              </a:ext>
            </a:extLst>
          </p:cNvPr>
          <p:cNvSpPr txBox="1"/>
          <p:nvPr/>
        </p:nvSpPr>
        <p:spPr>
          <a:xfrm>
            <a:off x="2140606" y="846666"/>
            <a:ext cx="147117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dirty="0"/>
              <a:t>то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452A2A-7444-0C53-477A-5EA3EA428DAC}"/>
              </a:ext>
            </a:extLst>
          </p:cNvPr>
          <p:cNvSpPr txBox="1"/>
          <p:nvPr/>
        </p:nvSpPr>
        <p:spPr>
          <a:xfrm>
            <a:off x="3667626" y="846666"/>
            <a:ext cx="147117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dirty="0"/>
              <a:t>ту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A3BBC9-7B1E-CA63-149A-001EF65B219A}"/>
              </a:ext>
            </a:extLst>
          </p:cNvPr>
          <p:cNvSpPr txBox="1"/>
          <p:nvPr/>
        </p:nvSpPr>
        <p:spPr>
          <a:xfrm>
            <a:off x="5194646" y="846666"/>
            <a:ext cx="147117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dirty="0"/>
              <a:t>ти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765B50-05DA-97C6-2BEA-46DA094C0441}"/>
              </a:ext>
            </a:extLst>
          </p:cNvPr>
          <p:cNvSpPr txBox="1"/>
          <p:nvPr/>
        </p:nvSpPr>
        <p:spPr>
          <a:xfrm>
            <a:off x="6904912" y="846666"/>
            <a:ext cx="147117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dirty="0"/>
              <a:t>ті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1C8D242-C97D-2986-FE79-57659DA1E8BD}"/>
              </a:ext>
            </a:extLst>
          </p:cNvPr>
          <p:cNvSpPr txBox="1"/>
          <p:nvPr/>
        </p:nvSpPr>
        <p:spPr>
          <a:xfrm>
            <a:off x="8580216" y="846666"/>
            <a:ext cx="147117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dirty="0"/>
              <a:t>те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19F22B-977F-AE41-8916-3C0C7C16D138}"/>
              </a:ext>
            </a:extLst>
          </p:cNvPr>
          <p:cNvSpPr txBox="1"/>
          <p:nvPr/>
        </p:nvSpPr>
        <p:spPr>
          <a:xfrm>
            <a:off x="172255" y="531519"/>
            <a:ext cx="81405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noProof="0" dirty="0" err="1"/>
              <a:t>Запиши</a:t>
            </a:r>
            <a:r>
              <a:rPr lang="uk-UA" sz="2800" noProof="0" dirty="0"/>
              <a:t> рукописними буквами склади.</a:t>
            </a:r>
          </a:p>
        </p:txBody>
      </p:sp>
    </p:spTree>
    <p:extLst>
      <p:ext uri="{BB962C8B-B14F-4D97-AF65-F5344CB8AC3E}">
        <p14:creationId xmlns:p14="http://schemas.microsoft.com/office/powerpoint/2010/main" val="311480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11" grpId="0"/>
      <p:bldP spid="12" grpId="0"/>
      <p:bldP spid="13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Детские руки Изображения – скачать бесплатно на Freepik">
            <a:extLst>
              <a:ext uri="{FF2B5EF4-FFF2-40B4-BE49-F238E27FC236}">
                <a16:creationId xmlns:a16="http://schemas.microsoft.com/office/drawing/2014/main" id="{E4DAD713-07FC-8BD2-3427-DD80C3AFD7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0177" y="1520963"/>
            <a:ext cx="4421798" cy="4535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F2B4AE7-A941-B3BC-E951-C054FB40E6D9}"/>
              </a:ext>
            </a:extLst>
          </p:cNvPr>
          <p:cNvSpPr txBox="1"/>
          <p:nvPr/>
        </p:nvSpPr>
        <p:spPr>
          <a:xfrm>
            <a:off x="4198110" y="0"/>
            <a:ext cx="46963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noProof="0" dirty="0"/>
              <a:t>Руханка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F81E4D-9BA6-9457-F901-7893F6D52104}"/>
              </a:ext>
            </a:extLst>
          </p:cNvPr>
          <p:cNvSpPr txBox="1"/>
          <p:nvPr/>
        </p:nvSpPr>
        <p:spPr>
          <a:xfrm>
            <a:off x="8795974" y="2353485"/>
            <a:ext cx="314246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noProof="0" dirty="0"/>
              <a:t>Ми писали , ми трудились.</a:t>
            </a:r>
            <a:br>
              <a:rPr lang="uk-UA" noProof="0" dirty="0"/>
            </a:br>
            <a:r>
              <a:rPr lang="uk-UA" noProof="0" dirty="0"/>
              <a:t>Наші пальчики стомились.</a:t>
            </a:r>
            <a:br>
              <a:rPr lang="uk-UA" noProof="0" dirty="0"/>
            </a:br>
            <a:r>
              <a:rPr lang="uk-UA" noProof="0" dirty="0" err="1"/>
              <a:t>Відпочинемо</a:t>
            </a:r>
            <a:r>
              <a:rPr lang="uk-UA" noProof="0" dirty="0"/>
              <a:t> нараз</a:t>
            </a:r>
            <a:br>
              <a:rPr lang="uk-UA" noProof="0" dirty="0"/>
            </a:br>
            <a:r>
              <a:rPr lang="uk-UA" noProof="0" dirty="0"/>
              <a:t>Й почнемо писати «клас!»</a:t>
            </a:r>
          </a:p>
          <a:p>
            <a:endParaRPr lang="uk-UA" noProof="0" dirty="0"/>
          </a:p>
          <a:p>
            <a:endParaRPr lang="uk-UA" sz="1800" noProof="0" dirty="0"/>
          </a:p>
        </p:txBody>
      </p:sp>
    </p:spTree>
    <p:extLst>
      <p:ext uri="{BB962C8B-B14F-4D97-AF65-F5344CB8AC3E}">
        <p14:creationId xmlns:p14="http://schemas.microsoft.com/office/powerpoint/2010/main" val="3055020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Зошит фоновий А5 коса лінійка, 12 арк. - Світязь магазин канцтоварів">
            <a:extLst>
              <a:ext uri="{FF2B5EF4-FFF2-40B4-BE49-F238E27FC236}">
                <a16:creationId xmlns:a16="http://schemas.microsoft.com/office/drawing/2014/main" id="{EB49902C-D727-6867-9E80-06D0529483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0569" r="41834" b="77884"/>
          <a:stretch>
            <a:fillRect/>
          </a:stretch>
        </p:blipFill>
        <p:spPr bwMode="auto">
          <a:xfrm>
            <a:off x="172255" y="3421509"/>
            <a:ext cx="11719751" cy="2786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8CEAA7D-82E2-D68A-2103-F3F557DB2FA1}"/>
              </a:ext>
            </a:extLst>
          </p:cNvPr>
          <p:cNvSpPr txBox="1"/>
          <p:nvPr/>
        </p:nvSpPr>
        <p:spPr>
          <a:xfrm>
            <a:off x="172255" y="25527"/>
            <a:ext cx="68790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noProof="0" dirty="0"/>
              <a:t>Робота у </a:t>
            </a:r>
            <a:r>
              <a:rPr lang="uk-UA" sz="3600" dirty="0"/>
              <a:t>прописах (ст. 54)</a:t>
            </a:r>
            <a:endParaRPr lang="uk-UA" sz="3600" noProof="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CF9A772-B5E1-7378-C134-55FBA9ED65A6}"/>
              </a:ext>
            </a:extLst>
          </p:cNvPr>
          <p:cNvSpPr txBox="1"/>
          <p:nvPr/>
        </p:nvSpPr>
        <p:spPr>
          <a:xfrm>
            <a:off x="172255" y="805839"/>
            <a:ext cx="81405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noProof="0" dirty="0" err="1"/>
              <a:t>Запиши</a:t>
            </a:r>
            <a:r>
              <a:rPr lang="uk-UA" sz="2800" noProof="0" dirty="0"/>
              <a:t> перші три рядки.</a:t>
            </a:r>
          </a:p>
        </p:txBody>
      </p:sp>
    </p:spTree>
    <p:extLst>
      <p:ext uri="{BB962C8B-B14F-4D97-AF65-F5344CB8AC3E}">
        <p14:creationId xmlns:p14="http://schemas.microsoft.com/office/powerpoint/2010/main" val="1430990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B69FE2-7914-55EF-A807-6A16A7642E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Зошит фоновий А5 коса лінійка, 12 арк. - Світязь магазин канцтоварів">
            <a:extLst>
              <a:ext uri="{FF2B5EF4-FFF2-40B4-BE49-F238E27FC236}">
                <a16:creationId xmlns:a16="http://schemas.microsoft.com/office/drawing/2014/main" id="{FF432963-FB02-88FE-43A5-F1D63B6979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0569" r="41834" b="77884"/>
          <a:stretch>
            <a:fillRect/>
          </a:stretch>
        </p:blipFill>
        <p:spPr bwMode="auto">
          <a:xfrm>
            <a:off x="236124" y="3668233"/>
            <a:ext cx="11955876" cy="2147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D358AB8-A225-85EC-2871-1947074529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41" t="53012" r="31977" b="37373"/>
          <a:stretch>
            <a:fillRect/>
          </a:stretch>
        </p:blipFill>
        <p:spPr>
          <a:xfrm>
            <a:off x="0" y="3668233"/>
            <a:ext cx="9016409" cy="214777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E4C525C-0489-556E-23FB-FA4EED4E6EC1}"/>
              </a:ext>
            </a:extLst>
          </p:cNvPr>
          <p:cNvSpPr txBox="1"/>
          <p:nvPr/>
        </p:nvSpPr>
        <p:spPr>
          <a:xfrm>
            <a:off x="172255" y="25527"/>
            <a:ext cx="68790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noProof="0" dirty="0"/>
              <a:t>Робота у </a:t>
            </a:r>
            <a:r>
              <a:rPr lang="uk-UA" sz="3600" dirty="0"/>
              <a:t>прописах (ст. 54)</a:t>
            </a:r>
            <a:endParaRPr lang="uk-UA" sz="3600" noProof="0" dirty="0"/>
          </a:p>
        </p:txBody>
      </p: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">
            <p14:nvContentPartPr>
              <p14:cNvPr id="5" name="Рукописні дані 4">
                <a:extLst>
                  <a:ext uri="{FF2B5EF4-FFF2-40B4-BE49-F238E27FC236}">
                    <a16:creationId xmlns:a16="http://schemas.microsoft.com/office/drawing/2014/main" id="{0ECC4AAF-0CE6-9D87-AE16-3E01B3483773}"/>
                  </a:ext>
                </a:extLst>
              </p14:cNvPr>
              <p14:cNvContentPartPr/>
              <p14:nvPr/>
            </p14:nvContentPartPr>
            <p14:xfrm>
              <a:off x="2832912" y="4476456"/>
              <a:ext cx="116640" cy="128880"/>
            </p14:xfrm>
          </p:contentPart>
        </mc:Choice>
        <mc:Fallback xmlns="">
          <p:pic>
            <p:nvPicPr>
              <p:cNvPr id="5" name="Рукописні дані 4">
                <a:extLst>
                  <a:ext uri="{FF2B5EF4-FFF2-40B4-BE49-F238E27FC236}">
                    <a16:creationId xmlns:a16="http://schemas.microsoft.com/office/drawing/2014/main" id="{0ECC4AAF-0CE6-9D87-AE16-3E01B348377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769912" y="4098816"/>
                <a:ext cx="242280" cy="884520"/>
              </a:xfrm>
              <a:prstGeom prst="rect">
                <a:avLst/>
              </a:prstGeom>
            </p:spPr>
          </p:pic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65CB2D3B-F7E0-16FE-E464-867920CC09A2}"/>
              </a:ext>
            </a:extLst>
          </p:cNvPr>
          <p:cNvSpPr txBox="1"/>
          <p:nvPr/>
        </p:nvSpPr>
        <p:spPr>
          <a:xfrm>
            <a:off x="236124" y="671858"/>
            <a:ext cx="81405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Зверни увагу на початок написання слова тато</a:t>
            </a:r>
            <a:r>
              <a:rPr lang="uk-UA" sz="2800" noProof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09437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132</Words>
  <Application>Microsoft Office PowerPoint</Application>
  <PresentationFormat>Широкий екран</PresentationFormat>
  <Paragraphs>30</Paragraphs>
  <Slides>12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Презентація PowerPoint</vt:lpstr>
      <vt:lpstr>Презентація PowerPoint</vt:lpstr>
      <vt:lpstr>Сьогодні на уроці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Роман Тимченко</dc:creator>
  <cp:lastModifiedBy>Роман Тимченко</cp:lastModifiedBy>
  <cp:revision>5</cp:revision>
  <dcterms:created xsi:type="dcterms:W3CDTF">2025-11-27T18:17:26Z</dcterms:created>
  <dcterms:modified xsi:type="dcterms:W3CDTF">2025-11-28T08:30:37Z</dcterms:modified>
</cp:coreProperties>
</file>