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82" r:id="rId3"/>
    <p:sldId id="283" r:id="rId4"/>
    <p:sldId id="284" r:id="rId5"/>
    <p:sldId id="285" r:id="rId6"/>
    <p:sldId id="278" r:id="rId7"/>
    <p:sldId id="286" r:id="rId8"/>
    <p:sldId id="287" r:id="rId9"/>
    <p:sldId id="276" r:id="rId1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606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B1BCD9-EC50-3059-2355-090A414A44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234BADF8-BF49-2A3C-C7BC-F128C8FA26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0F30FBA-E63A-5F05-0B01-45B00CCA5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31FD8-17F8-48B0-B0DE-D30FE989A827}" type="datetimeFigureOut">
              <a:rPr lang="uk-UA" smtClean="0"/>
              <a:t>09.11.2025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CF9CF24-DAE6-BD98-E95D-6A30875B0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359EC9E-994F-CD81-215A-96D4B8599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B061A-6A23-4C65-8199-62350ED62CE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54490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546BD2-EC4B-8510-9202-5A08A77BC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B75D58E0-5723-6F52-7D21-CB69C185C7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BD504BB-F900-E7EC-BAE6-580F823C7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31FD8-17F8-48B0-B0DE-D30FE989A827}" type="datetimeFigureOut">
              <a:rPr lang="uk-UA" smtClean="0"/>
              <a:t>09.11.2025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13C195C-FB7F-BA8C-0718-54DBC2472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2D97EB4-5166-B5F6-2FBA-66216AB2E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B061A-6A23-4C65-8199-62350ED62CE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27850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A38CB9DF-161D-F831-1764-9EA1038DC5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F02AA1D-22CC-F744-979F-3B652887C4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7D5890B-FFC6-F4A3-F34F-6C5D63B2F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31FD8-17F8-48B0-B0DE-D30FE989A827}" type="datetimeFigureOut">
              <a:rPr lang="uk-UA" smtClean="0"/>
              <a:t>09.11.2025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5434EEF-5952-0AA7-FEBB-CB2A34580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52724E9-138B-C7DC-D915-E3C83F45D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B061A-6A23-4C65-8199-62350ED62CE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9684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30F6B9-1B02-BEFE-115F-77DD0B51D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B789CBE-C935-3B45-3D8B-D809EB6530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E247223-C88B-F0BD-C50C-AC5277AE7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31FD8-17F8-48B0-B0DE-D30FE989A827}" type="datetimeFigureOut">
              <a:rPr lang="uk-UA" smtClean="0"/>
              <a:t>09.11.2025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8A25088-AD76-2EEA-5585-F70199AA3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82C261C-4353-AD39-D611-D91EF052A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B061A-6A23-4C65-8199-62350ED62CE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256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CCCE16-1EB3-E369-8A8F-55A29C49B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310A9F0-D061-55ED-08B2-A6E376A214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CE291BE-8115-6703-0029-E606C9C2A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31FD8-17F8-48B0-B0DE-D30FE989A827}" type="datetimeFigureOut">
              <a:rPr lang="uk-UA" smtClean="0"/>
              <a:t>09.11.2025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21061B8-9827-976B-7B22-2D41E5DAA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EE39007-3085-F284-2418-C69F83BFE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B061A-6A23-4C65-8199-62350ED62CE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18812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ACAFC4-236E-B487-2434-70E15BA26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ACB6491-9C3F-9966-2A53-EE4AD02D8D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2D8174BC-1853-0F91-591D-78D921D54E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59BF9D1-9004-5FA7-7B16-2291C260E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31FD8-17F8-48B0-B0DE-D30FE989A827}" type="datetimeFigureOut">
              <a:rPr lang="uk-UA" smtClean="0"/>
              <a:t>09.11.2025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6EF79F18-A136-86D5-27E2-99AF30C05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25D945C7-277C-6DBB-FB85-5CE1BC681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B061A-6A23-4C65-8199-62350ED62CE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8549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F12F36-0B4E-8041-7594-77067FAD8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922EA3B-ABA5-239C-BBD3-6F9C0725F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985AAA2C-D724-0AF2-0F3A-55C8317F73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7E878EBF-7762-9851-F62B-78B7104445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F7CD1422-658F-1AEB-509D-409C81EE83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29026644-9F74-927B-6021-CB899F0EA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31FD8-17F8-48B0-B0DE-D30FE989A827}" type="datetimeFigureOut">
              <a:rPr lang="uk-UA" smtClean="0"/>
              <a:t>09.11.2025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022B773F-29B1-0FB7-6790-749527648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93968202-3114-56CD-1F0F-F26C7681B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B061A-6A23-4C65-8199-62350ED62CE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5130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2D212B-B5B4-58D4-019F-6842559A8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9436A1B2-6A81-0C03-80CA-44A5FD85D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31FD8-17F8-48B0-B0DE-D30FE989A827}" type="datetimeFigureOut">
              <a:rPr lang="uk-UA" smtClean="0"/>
              <a:t>09.11.2025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567DECE5-3A55-8C32-DC8B-CB315C5CA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B9D89B55-7E54-9AF2-FC14-173FA4A81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B061A-6A23-4C65-8199-62350ED62CE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7868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046B4E08-A19D-DA96-826C-14E08B51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31FD8-17F8-48B0-B0DE-D30FE989A827}" type="datetimeFigureOut">
              <a:rPr lang="uk-UA" smtClean="0"/>
              <a:t>09.11.2025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5EE9B890-70F1-2F65-64FB-C116A63D9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736F4672-B75C-B86E-18FF-52672956C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B061A-6A23-4C65-8199-62350ED62CE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5422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518997-403C-BD0B-D4DB-B1035E6DA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57063B5-BED7-ACF4-78F1-B9109E1B7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B0906387-E06C-5871-37A2-D800BE62C6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21B95D1-E844-99B5-9BA6-FEE37A090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31FD8-17F8-48B0-B0DE-D30FE989A827}" type="datetimeFigureOut">
              <a:rPr lang="uk-UA" smtClean="0"/>
              <a:t>09.11.2025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2AFAC5EC-5EE2-0E57-5F96-996A25BC9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F719278-3739-EA43-32EB-13DB16E17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B061A-6A23-4C65-8199-62350ED62CE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2233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1D3E1F-67CD-B92F-AA49-D990F6F79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448659A3-64F1-4220-A011-028C3E68CA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4FC9E235-B565-B9D4-FE27-E9A1CE8442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56F96B3D-D468-4349-B350-5910C3676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31FD8-17F8-48B0-B0DE-D30FE989A827}" type="datetimeFigureOut">
              <a:rPr lang="uk-UA" smtClean="0"/>
              <a:t>09.11.2025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3F8D5AF-79F1-152C-0924-A16145460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B9CBB98-4C6B-6ECD-DA19-38C5BB768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B061A-6A23-4C65-8199-62350ED62CE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45002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CC944AD9-0A9A-76B1-5B9F-1DFE39F9F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0070D14-9B2B-32AC-18C8-8F568FFBB6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1276579-BB2C-CC05-47C6-98599AE08F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31FD8-17F8-48B0-B0DE-D30FE989A827}" type="datetimeFigureOut">
              <a:rPr lang="uk-UA" smtClean="0"/>
              <a:t>09.11.2025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D5A9FAD-4206-C5A6-1CCB-716BADCB72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D3D5980-7040-B521-3608-4E963EC2E9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9B061A-6A23-4C65-8199-62350ED62CE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3203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B6C96D-5BF1-7D57-6C03-2D3C576403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47487" y="-7523"/>
            <a:ext cx="6815669" cy="840481"/>
          </a:xfrm>
        </p:spPr>
        <p:txBody>
          <a:bodyPr>
            <a:normAutofit fontScale="90000"/>
          </a:bodyPr>
          <a:lstStyle/>
          <a:p>
            <a:r>
              <a:rPr lang="uk-UA" dirty="0"/>
              <a:t>Сьогодні на </a:t>
            </a:r>
            <a:r>
              <a:rPr lang="uk-UA" dirty="0" err="1"/>
              <a:t>уроці</a:t>
            </a:r>
            <a:endParaRPr lang="ru-UA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AEB12F8E-2D86-B00F-2F58-94FB13DA5697}"/>
              </a:ext>
            </a:extLst>
          </p:cNvPr>
          <p:cNvSpPr txBox="1">
            <a:spLocks/>
          </p:cNvSpPr>
          <p:nvPr/>
        </p:nvSpPr>
        <p:spPr>
          <a:xfrm>
            <a:off x="281354" y="1490959"/>
            <a:ext cx="7238934" cy="840481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400" dirty="0"/>
              <a:t>- Повторюємо числа   1 - 9 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BBDABA0-7735-E65D-1EB0-C31815999FC4}"/>
              </a:ext>
            </a:extLst>
          </p:cNvPr>
          <p:cNvSpPr txBox="1">
            <a:spLocks/>
          </p:cNvSpPr>
          <p:nvPr/>
        </p:nvSpPr>
        <p:spPr>
          <a:xfrm>
            <a:off x="869279" y="4226420"/>
            <a:ext cx="10012065" cy="840481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uk-UA" sz="4400" dirty="0"/>
              <a:t>- Додаємо і віднімаємо в межах 9</a:t>
            </a:r>
            <a:endParaRPr lang="ru-UA" sz="4400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2D90F85B-00A7-C121-FEE0-20239C74EC02}"/>
              </a:ext>
            </a:extLst>
          </p:cNvPr>
          <p:cNvSpPr txBox="1">
            <a:spLocks/>
          </p:cNvSpPr>
          <p:nvPr/>
        </p:nvSpPr>
        <p:spPr>
          <a:xfrm>
            <a:off x="869279" y="2987229"/>
            <a:ext cx="10722289" cy="840481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uk-UA" sz="4400" dirty="0"/>
              <a:t>-Повторюємо склад чисел </a:t>
            </a:r>
            <a:endParaRPr lang="ru-UA" sz="4400" dirty="0"/>
          </a:p>
        </p:txBody>
      </p:sp>
      <p:pic>
        <p:nvPicPr>
          <p:cNvPr id="7" name="Рисунок 6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804D15A7-FA15-2CEE-BFF9-3890F64CA298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50" y="3429000"/>
            <a:ext cx="2190750" cy="3275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BC0FD60-EBF4-9240-B4E2-6726E370F81B}"/>
              </a:ext>
            </a:extLst>
          </p:cNvPr>
          <p:cNvSpPr txBox="1">
            <a:spLocks/>
          </p:cNvSpPr>
          <p:nvPr/>
        </p:nvSpPr>
        <p:spPr>
          <a:xfrm>
            <a:off x="869278" y="5508672"/>
            <a:ext cx="10012065" cy="840481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uk-UA" sz="4400" dirty="0"/>
              <a:t>- Порівнюємо числа в межах  9</a:t>
            </a:r>
            <a:endParaRPr lang="ru-UA" sz="4400" dirty="0"/>
          </a:p>
        </p:txBody>
      </p:sp>
    </p:spTree>
    <p:extLst>
      <p:ext uri="{BB962C8B-B14F-4D97-AF65-F5344CB8AC3E}">
        <p14:creationId xmlns:p14="http://schemas.microsoft.com/office/powerpoint/2010/main" val="4274684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0D803-66AD-3C6A-62A4-1DD766F24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7DFF32A8-43C6-6220-7073-B73C01A8B2F1}"/>
              </a:ext>
            </a:extLst>
          </p:cNvPr>
          <p:cNvSpPr txBox="1">
            <a:spLocks/>
          </p:cNvSpPr>
          <p:nvPr/>
        </p:nvSpPr>
        <p:spPr>
          <a:xfrm>
            <a:off x="-176348" y="-94705"/>
            <a:ext cx="11253226" cy="69137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200" dirty="0"/>
              <a:t>Пригадуємо</a:t>
            </a:r>
            <a:r>
              <a:rPr lang="uk-UA" sz="3600" dirty="0"/>
              <a:t> </a:t>
            </a:r>
            <a:r>
              <a:rPr lang="uk-UA" sz="3200" dirty="0"/>
              <a:t>«сусідів» числа (попереднє та наступне число).  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E90410BB-803B-A606-98FB-EA75E76F48F4}"/>
              </a:ext>
            </a:extLst>
          </p:cNvPr>
          <p:cNvSpPr txBox="1">
            <a:spLocks/>
          </p:cNvSpPr>
          <p:nvPr/>
        </p:nvSpPr>
        <p:spPr>
          <a:xfrm>
            <a:off x="469387" y="250983"/>
            <a:ext cx="9564269" cy="1123951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uk-UA" sz="4800" dirty="0"/>
              <a:t>Назви і </a:t>
            </a:r>
            <a:r>
              <a:rPr lang="uk-UA" sz="4800" dirty="0" err="1"/>
              <a:t>запиши</a:t>
            </a:r>
            <a:r>
              <a:rPr lang="uk-UA" sz="4800" dirty="0"/>
              <a:t> наступне до числа 3 </a:t>
            </a:r>
            <a:endParaRPr lang="uk-UA" sz="4800" dirty="0">
              <a:solidFill>
                <a:srgbClr val="FF0000"/>
              </a:solidFill>
            </a:endParaRPr>
          </a:p>
        </p:txBody>
      </p:sp>
      <p:graphicFrame>
        <p:nvGraphicFramePr>
          <p:cNvPr id="2" name="Таблица 3">
            <a:extLst>
              <a:ext uri="{FF2B5EF4-FFF2-40B4-BE49-F238E27FC236}">
                <a16:creationId xmlns:a16="http://schemas.microsoft.com/office/drawing/2014/main" id="{46BA20D3-D793-D46E-B826-4C553E3635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0355464"/>
              </p:ext>
            </p:extLst>
          </p:nvPr>
        </p:nvGraphicFramePr>
        <p:xfrm>
          <a:off x="317504" y="4184982"/>
          <a:ext cx="11253225" cy="24220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0215">
                  <a:extLst>
                    <a:ext uri="{9D8B030D-6E8A-4147-A177-3AD203B41FA5}">
                      <a16:colId xmlns:a16="http://schemas.microsoft.com/office/drawing/2014/main" val="2689575788"/>
                    </a:ext>
                  </a:extLst>
                </a:gridCol>
                <a:gridCol w="750215">
                  <a:extLst>
                    <a:ext uri="{9D8B030D-6E8A-4147-A177-3AD203B41FA5}">
                      <a16:colId xmlns:a16="http://schemas.microsoft.com/office/drawing/2014/main" val="284886542"/>
                    </a:ext>
                  </a:extLst>
                </a:gridCol>
                <a:gridCol w="750215">
                  <a:extLst>
                    <a:ext uri="{9D8B030D-6E8A-4147-A177-3AD203B41FA5}">
                      <a16:colId xmlns:a16="http://schemas.microsoft.com/office/drawing/2014/main" val="1988694351"/>
                    </a:ext>
                  </a:extLst>
                </a:gridCol>
                <a:gridCol w="750215">
                  <a:extLst>
                    <a:ext uri="{9D8B030D-6E8A-4147-A177-3AD203B41FA5}">
                      <a16:colId xmlns:a16="http://schemas.microsoft.com/office/drawing/2014/main" val="3262065814"/>
                    </a:ext>
                  </a:extLst>
                </a:gridCol>
                <a:gridCol w="750215">
                  <a:extLst>
                    <a:ext uri="{9D8B030D-6E8A-4147-A177-3AD203B41FA5}">
                      <a16:colId xmlns:a16="http://schemas.microsoft.com/office/drawing/2014/main" val="549116975"/>
                    </a:ext>
                  </a:extLst>
                </a:gridCol>
                <a:gridCol w="750215">
                  <a:extLst>
                    <a:ext uri="{9D8B030D-6E8A-4147-A177-3AD203B41FA5}">
                      <a16:colId xmlns:a16="http://schemas.microsoft.com/office/drawing/2014/main" val="729985502"/>
                    </a:ext>
                  </a:extLst>
                </a:gridCol>
                <a:gridCol w="750215">
                  <a:extLst>
                    <a:ext uri="{9D8B030D-6E8A-4147-A177-3AD203B41FA5}">
                      <a16:colId xmlns:a16="http://schemas.microsoft.com/office/drawing/2014/main" val="402165632"/>
                    </a:ext>
                  </a:extLst>
                </a:gridCol>
                <a:gridCol w="750215">
                  <a:extLst>
                    <a:ext uri="{9D8B030D-6E8A-4147-A177-3AD203B41FA5}">
                      <a16:colId xmlns:a16="http://schemas.microsoft.com/office/drawing/2014/main" val="271572271"/>
                    </a:ext>
                  </a:extLst>
                </a:gridCol>
                <a:gridCol w="750215">
                  <a:extLst>
                    <a:ext uri="{9D8B030D-6E8A-4147-A177-3AD203B41FA5}">
                      <a16:colId xmlns:a16="http://schemas.microsoft.com/office/drawing/2014/main" val="1688859801"/>
                    </a:ext>
                  </a:extLst>
                </a:gridCol>
                <a:gridCol w="750215">
                  <a:extLst>
                    <a:ext uri="{9D8B030D-6E8A-4147-A177-3AD203B41FA5}">
                      <a16:colId xmlns:a16="http://schemas.microsoft.com/office/drawing/2014/main" val="1897851111"/>
                    </a:ext>
                  </a:extLst>
                </a:gridCol>
                <a:gridCol w="750215">
                  <a:extLst>
                    <a:ext uri="{9D8B030D-6E8A-4147-A177-3AD203B41FA5}">
                      <a16:colId xmlns:a16="http://schemas.microsoft.com/office/drawing/2014/main" val="2058038129"/>
                    </a:ext>
                  </a:extLst>
                </a:gridCol>
                <a:gridCol w="750215">
                  <a:extLst>
                    <a:ext uri="{9D8B030D-6E8A-4147-A177-3AD203B41FA5}">
                      <a16:colId xmlns:a16="http://schemas.microsoft.com/office/drawing/2014/main" val="1066426150"/>
                    </a:ext>
                  </a:extLst>
                </a:gridCol>
                <a:gridCol w="750215">
                  <a:extLst>
                    <a:ext uri="{9D8B030D-6E8A-4147-A177-3AD203B41FA5}">
                      <a16:colId xmlns:a16="http://schemas.microsoft.com/office/drawing/2014/main" val="3836438407"/>
                    </a:ext>
                  </a:extLst>
                </a:gridCol>
                <a:gridCol w="750215">
                  <a:extLst>
                    <a:ext uri="{9D8B030D-6E8A-4147-A177-3AD203B41FA5}">
                      <a16:colId xmlns:a16="http://schemas.microsoft.com/office/drawing/2014/main" val="4055462873"/>
                    </a:ext>
                  </a:extLst>
                </a:gridCol>
                <a:gridCol w="750215">
                  <a:extLst>
                    <a:ext uri="{9D8B030D-6E8A-4147-A177-3AD203B41FA5}">
                      <a16:colId xmlns:a16="http://schemas.microsoft.com/office/drawing/2014/main" val="2380415007"/>
                    </a:ext>
                  </a:extLst>
                </a:gridCol>
              </a:tblGrid>
              <a:tr h="807345"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6327602"/>
                  </a:ext>
                </a:extLst>
              </a:tr>
              <a:tr h="807345"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4053558"/>
                  </a:ext>
                </a:extLst>
              </a:tr>
              <a:tr h="807345"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1715397"/>
                  </a:ext>
                </a:extLst>
              </a:tr>
            </a:tbl>
          </a:graphicData>
        </a:graphic>
      </p:graphicFrame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1DC5D88-068C-9281-F2A2-7D12D3C6F2A8}"/>
              </a:ext>
            </a:extLst>
          </p:cNvPr>
          <p:cNvSpPr txBox="1">
            <a:spLocks/>
          </p:cNvSpPr>
          <p:nvPr/>
        </p:nvSpPr>
        <p:spPr>
          <a:xfrm>
            <a:off x="469386" y="1021506"/>
            <a:ext cx="10949463" cy="1123951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uk-UA" sz="4800" dirty="0"/>
              <a:t>Назви і </a:t>
            </a:r>
            <a:r>
              <a:rPr lang="uk-UA" sz="4800" dirty="0" err="1"/>
              <a:t>запиши</a:t>
            </a:r>
            <a:r>
              <a:rPr lang="uk-UA" sz="4800" dirty="0"/>
              <a:t> попереднє до числа 8 </a:t>
            </a:r>
            <a:endParaRPr lang="uk-UA" sz="4800" dirty="0">
              <a:solidFill>
                <a:srgbClr val="FF0000"/>
              </a:solidFill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930FC6A-9BFA-E488-F1E3-8B1E1E177F89}"/>
              </a:ext>
            </a:extLst>
          </p:cNvPr>
          <p:cNvSpPr txBox="1">
            <a:spLocks/>
          </p:cNvSpPr>
          <p:nvPr/>
        </p:nvSpPr>
        <p:spPr>
          <a:xfrm>
            <a:off x="469386" y="1828851"/>
            <a:ext cx="10949463" cy="1123951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uk-UA" sz="4800" dirty="0"/>
              <a:t>Назви і </a:t>
            </a:r>
            <a:r>
              <a:rPr lang="uk-UA" sz="4800" dirty="0" err="1"/>
              <a:t>запиши</a:t>
            </a:r>
            <a:r>
              <a:rPr lang="uk-UA" sz="4800" dirty="0"/>
              <a:t> наступне  до числа 5 </a:t>
            </a:r>
            <a:endParaRPr lang="uk-UA" sz="4800" dirty="0">
              <a:solidFill>
                <a:srgbClr val="FF0000"/>
              </a:solidFill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B046BFEF-013D-C69E-BB6B-85115248FC03}"/>
              </a:ext>
            </a:extLst>
          </p:cNvPr>
          <p:cNvSpPr txBox="1">
            <a:spLocks/>
          </p:cNvSpPr>
          <p:nvPr/>
        </p:nvSpPr>
        <p:spPr>
          <a:xfrm>
            <a:off x="621266" y="2692089"/>
            <a:ext cx="10949463" cy="1123951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uk-UA" sz="4800" dirty="0"/>
              <a:t>Назви і </a:t>
            </a:r>
            <a:r>
              <a:rPr lang="uk-UA" sz="4800" dirty="0" err="1"/>
              <a:t>запиши</a:t>
            </a:r>
            <a:r>
              <a:rPr lang="uk-UA" sz="4800" dirty="0"/>
              <a:t> «сусідів» числа 8 </a:t>
            </a:r>
            <a:endParaRPr lang="uk-UA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242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4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0D803-66AD-3C6A-62A4-1DD766F24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7DFF32A8-43C6-6220-7073-B73C01A8B2F1}"/>
              </a:ext>
            </a:extLst>
          </p:cNvPr>
          <p:cNvSpPr txBox="1">
            <a:spLocks/>
          </p:cNvSpPr>
          <p:nvPr/>
        </p:nvSpPr>
        <p:spPr>
          <a:xfrm>
            <a:off x="-1" y="0"/>
            <a:ext cx="8982489" cy="1123951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6000" dirty="0"/>
              <a:t>Підручник  ст. 40  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E90410BB-803B-A606-98FB-EA75E76F48F4}"/>
              </a:ext>
            </a:extLst>
          </p:cNvPr>
          <p:cNvSpPr txBox="1">
            <a:spLocks/>
          </p:cNvSpPr>
          <p:nvPr/>
        </p:nvSpPr>
        <p:spPr>
          <a:xfrm>
            <a:off x="539772" y="1263164"/>
            <a:ext cx="3695700" cy="1123951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6000" dirty="0"/>
              <a:t>Вправа </a:t>
            </a:r>
            <a:r>
              <a:rPr lang="uk-UA" sz="6000" dirty="0">
                <a:solidFill>
                  <a:srgbClr val="FF0000"/>
                </a:solidFill>
              </a:rPr>
              <a:t>1</a:t>
            </a:r>
          </a:p>
        </p:txBody>
      </p:sp>
      <p:pic>
        <p:nvPicPr>
          <p:cNvPr id="1026" name="Picture 2" descr="Лінійка 15 см дерево, фото 1">
            <a:extLst>
              <a:ext uri="{FF2B5EF4-FFF2-40B4-BE49-F238E27FC236}">
                <a16:creationId xmlns:a16="http://schemas.microsoft.com/office/drawing/2014/main" id="{F8FE5447-B467-0362-1EB9-ACA595DD38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32" t="47495" r="37902" b="42425"/>
          <a:stretch>
            <a:fillRect/>
          </a:stretch>
        </p:blipFill>
        <p:spPr bwMode="auto">
          <a:xfrm>
            <a:off x="539772" y="3099357"/>
            <a:ext cx="11025740" cy="162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7561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0D803-66AD-3C6A-62A4-1DD766F24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7DFF32A8-43C6-6220-7073-B73C01A8B2F1}"/>
              </a:ext>
            </a:extLst>
          </p:cNvPr>
          <p:cNvSpPr txBox="1">
            <a:spLocks/>
          </p:cNvSpPr>
          <p:nvPr/>
        </p:nvSpPr>
        <p:spPr>
          <a:xfrm>
            <a:off x="-1" y="0"/>
            <a:ext cx="8982489" cy="1123951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6000" dirty="0"/>
              <a:t>Підручник  ст. 40  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E90410BB-803B-A606-98FB-EA75E76F48F4}"/>
              </a:ext>
            </a:extLst>
          </p:cNvPr>
          <p:cNvSpPr txBox="1">
            <a:spLocks/>
          </p:cNvSpPr>
          <p:nvPr/>
        </p:nvSpPr>
        <p:spPr>
          <a:xfrm>
            <a:off x="539772" y="1263164"/>
            <a:ext cx="3695700" cy="1123951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6000" dirty="0"/>
              <a:t>Вправа </a:t>
            </a:r>
            <a:r>
              <a:rPr lang="uk-UA" sz="6000" dirty="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12185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Хомяки">
            <a:extLst>
              <a:ext uri="{FF2B5EF4-FFF2-40B4-BE49-F238E27FC236}">
                <a16:creationId xmlns:a16="http://schemas.microsoft.com/office/drawing/2014/main" id="{D92D0D49-D0A0-E2CA-A8E3-6E47A4E0A7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2" r="8834"/>
          <a:stretch>
            <a:fillRect/>
          </a:stretch>
        </p:blipFill>
        <p:spPr bwMode="auto">
          <a:xfrm>
            <a:off x="3799767" y="1333500"/>
            <a:ext cx="4201233" cy="508635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2CEA7E-4D4F-A553-0F36-F3EC613EBE22}"/>
              </a:ext>
            </a:extLst>
          </p:cNvPr>
          <p:cNvSpPr txBox="1">
            <a:spLocks/>
          </p:cNvSpPr>
          <p:nvPr/>
        </p:nvSpPr>
        <p:spPr>
          <a:xfrm>
            <a:off x="4052533" y="0"/>
            <a:ext cx="3695700" cy="1123951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6000" dirty="0" err="1">
                <a:solidFill>
                  <a:srgbClr val="FF0000"/>
                </a:solidFill>
              </a:rPr>
              <a:t>Руханка</a:t>
            </a:r>
            <a:endParaRPr lang="uk-UA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028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46C74A63-9CDA-8525-1C67-F108A80C14B2}"/>
              </a:ext>
            </a:extLst>
          </p:cNvPr>
          <p:cNvSpPr txBox="1">
            <a:spLocks/>
          </p:cNvSpPr>
          <p:nvPr/>
        </p:nvSpPr>
        <p:spPr>
          <a:xfrm>
            <a:off x="-1" y="0"/>
            <a:ext cx="8982489" cy="1123951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6000" dirty="0"/>
              <a:t>Друкований зошит ст. 39  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0BDE558A-4A91-93C6-7895-B12B3EE6805C}"/>
              </a:ext>
            </a:extLst>
          </p:cNvPr>
          <p:cNvSpPr txBox="1">
            <a:spLocks/>
          </p:cNvSpPr>
          <p:nvPr/>
        </p:nvSpPr>
        <p:spPr>
          <a:xfrm>
            <a:off x="258418" y="1022724"/>
            <a:ext cx="3695700" cy="1123951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6000" dirty="0"/>
              <a:t>Вправа </a:t>
            </a:r>
            <a:r>
              <a:rPr lang="uk-UA" sz="6000" dirty="0">
                <a:solidFill>
                  <a:srgbClr val="FF0000"/>
                </a:solidFill>
              </a:rPr>
              <a:t>2.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7375799-B754-D528-1D32-3BA12203C44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4" t="22320"/>
          <a:stretch/>
        </p:blipFill>
        <p:spPr bwMode="auto">
          <a:xfrm>
            <a:off x="8792472" y="0"/>
            <a:ext cx="3141110" cy="45417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A371467-B7F9-78AF-B22A-E4C2310058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4" t="50134" b="23451"/>
          <a:stretch>
            <a:fillRect/>
          </a:stretch>
        </p:blipFill>
        <p:spPr bwMode="auto">
          <a:xfrm>
            <a:off x="258418" y="2899317"/>
            <a:ext cx="8051215" cy="39586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7B2D910-E603-EE75-C80C-9B34B0E481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60" t="32293" r="1734" b="48483"/>
          <a:stretch>
            <a:fillRect/>
          </a:stretch>
        </p:blipFill>
        <p:spPr bwMode="auto">
          <a:xfrm>
            <a:off x="7011589" y="946268"/>
            <a:ext cx="1970899" cy="24008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72684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E3A49-19CE-5E18-F871-F33302F4D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BD7A0EAE-4D29-2716-C421-037A88F1F07D}"/>
              </a:ext>
            </a:extLst>
          </p:cNvPr>
          <p:cNvSpPr txBox="1">
            <a:spLocks/>
          </p:cNvSpPr>
          <p:nvPr/>
        </p:nvSpPr>
        <p:spPr>
          <a:xfrm>
            <a:off x="-1" y="0"/>
            <a:ext cx="8982489" cy="1123951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6000" dirty="0"/>
              <a:t>Друкований зошит ст. 39  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9D9EDBFB-A0D4-841A-D398-74DBC542E72E}"/>
              </a:ext>
            </a:extLst>
          </p:cNvPr>
          <p:cNvSpPr txBox="1">
            <a:spLocks/>
          </p:cNvSpPr>
          <p:nvPr/>
        </p:nvSpPr>
        <p:spPr>
          <a:xfrm>
            <a:off x="258418" y="1022724"/>
            <a:ext cx="3695700" cy="1123951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6000" dirty="0"/>
              <a:t>Вправа </a:t>
            </a:r>
            <a:r>
              <a:rPr lang="uk-UA" sz="6000" dirty="0">
                <a:solidFill>
                  <a:srgbClr val="FF0000"/>
                </a:solidFill>
              </a:rPr>
              <a:t>3.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C59F814-1C56-263E-1431-FCCBA54838B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4" t="75772" r="38703" b="6020"/>
          <a:stretch>
            <a:fillRect/>
          </a:stretch>
        </p:blipFill>
        <p:spPr bwMode="auto">
          <a:xfrm>
            <a:off x="705759" y="2146674"/>
            <a:ext cx="6647541" cy="45952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84281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BF09CD-2F3A-AD3E-FAA5-AA3DB3BB3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CA8A80D-120A-8B64-E096-E6E9F2937E92}"/>
              </a:ext>
            </a:extLst>
          </p:cNvPr>
          <p:cNvSpPr txBox="1">
            <a:spLocks/>
          </p:cNvSpPr>
          <p:nvPr/>
        </p:nvSpPr>
        <p:spPr>
          <a:xfrm>
            <a:off x="-1" y="0"/>
            <a:ext cx="8982489" cy="1123951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6000" dirty="0"/>
              <a:t>Друкований зошит ст. 39  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7A9DF757-8377-D1F9-40AB-E3A373DC26EA}"/>
              </a:ext>
            </a:extLst>
          </p:cNvPr>
          <p:cNvSpPr txBox="1">
            <a:spLocks/>
          </p:cNvSpPr>
          <p:nvPr/>
        </p:nvSpPr>
        <p:spPr>
          <a:xfrm>
            <a:off x="258418" y="1022724"/>
            <a:ext cx="3695700" cy="1123951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6000" dirty="0"/>
              <a:t>Вправа </a:t>
            </a:r>
            <a:r>
              <a:rPr lang="uk-UA" sz="6000" dirty="0">
                <a:solidFill>
                  <a:srgbClr val="FF0000"/>
                </a:solidFill>
              </a:rPr>
              <a:t>4.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1940A6A-9EBD-9C37-AFF0-064ADCA713B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96" t="72496"/>
          <a:stretch>
            <a:fillRect/>
          </a:stretch>
        </p:blipFill>
        <p:spPr bwMode="auto">
          <a:xfrm>
            <a:off x="3954118" y="1426485"/>
            <a:ext cx="5048250" cy="52329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02631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6031C-EB22-1E02-4D45-8A5432176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94EAE39-EEB1-9487-2BD0-13118D1ACC49}"/>
              </a:ext>
            </a:extLst>
          </p:cNvPr>
          <p:cNvSpPr txBox="1">
            <a:spLocks/>
          </p:cNvSpPr>
          <p:nvPr/>
        </p:nvSpPr>
        <p:spPr>
          <a:xfrm>
            <a:off x="504009" y="3356517"/>
            <a:ext cx="6651251" cy="840481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6000" b="1" dirty="0"/>
              <a:t>Робота в зошиті </a:t>
            </a:r>
          </a:p>
          <a:p>
            <a:r>
              <a:rPr lang="uk-UA" sz="6000" b="1" dirty="0"/>
              <a:t>(ст. 39) 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F4D4F7-12C0-F69A-3388-0B8858ECC8F5}"/>
              </a:ext>
            </a:extLst>
          </p:cNvPr>
          <p:cNvSpPr txBox="1">
            <a:spLocks/>
          </p:cNvSpPr>
          <p:nvPr/>
        </p:nvSpPr>
        <p:spPr>
          <a:xfrm>
            <a:off x="504010" y="4391511"/>
            <a:ext cx="6651251" cy="840481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400" dirty="0"/>
              <a:t>Закінчи виконання вправ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924EC40-52B2-6D92-4DB4-6B08FF388CF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4" t="22320"/>
          <a:stretch/>
        </p:blipFill>
        <p:spPr bwMode="auto">
          <a:xfrm>
            <a:off x="7367373" y="202334"/>
            <a:ext cx="4682131" cy="67699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BF6E61C1-C0F8-9BAD-6594-514D9225F734}"/>
              </a:ext>
            </a:extLst>
          </p:cNvPr>
          <p:cNvSpPr txBox="1">
            <a:spLocks/>
          </p:cNvSpPr>
          <p:nvPr/>
        </p:nvSpPr>
        <p:spPr>
          <a:xfrm>
            <a:off x="716122" y="998164"/>
            <a:ext cx="6651251" cy="840481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6000" b="1" dirty="0"/>
              <a:t>Т</a:t>
            </a:r>
            <a:r>
              <a:rPr lang="uk-UA" sz="6000" dirty="0"/>
              <a:t>ренуюся</a:t>
            </a:r>
            <a:r>
              <a:rPr lang="uk-UA" sz="6000" b="1" dirty="0"/>
              <a:t> самостійно </a:t>
            </a:r>
          </a:p>
        </p:txBody>
      </p:sp>
    </p:spTree>
    <p:extLst>
      <p:ext uri="{BB962C8B-B14F-4D97-AF65-F5344CB8AC3E}">
        <p14:creationId xmlns:p14="http://schemas.microsoft.com/office/powerpoint/2010/main" val="36326819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116</Words>
  <Application>Microsoft Office PowerPoint</Application>
  <PresentationFormat>Широкий екран</PresentationFormat>
  <Paragraphs>25</Paragraphs>
  <Slides>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Сьогодні на уроці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Роман Тимченко</dc:creator>
  <cp:lastModifiedBy>Роман Тимченко</cp:lastModifiedBy>
  <cp:revision>1</cp:revision>
  <dcterms:created xsi:type="dcterms:W3CDTF">2025-11-09T17:44:00Z</dcterms:created>
  <dcterms:modified xsi:type="dcterms:W3CDTF">2025-11-09T18:17:28Z</dcterms:modified>
</cp:coreProperties>
</file>