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3" r:id="rId3"/>
    <p:sldId id="269" r:id="rId4"/>
    <p:sldId id="265" r:id="rId5"/>
    <p:sldId id="267" r:id="rId6"/>
    <p:sldId id="266" r:id="rId7"/>
    <p:sldId id="270" r:id="rId8"/>
    <p:sldId id="271" r:id="rId9"/>
    <p:sldId id="264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94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360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148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411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465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accent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374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solidFill>
                  <a:schemeClr val="tx1"/>
                </a:soli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489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027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806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90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366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419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438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8457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738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093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493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F366F885-CAB3-47B3-B825-A451458D1E7C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DDF7DA5-85D2-47CD-AA17-DB1C87F16A8A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8778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accent1"/>
          </a:soli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20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8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6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4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00000"/>
        <a:buFont typeface="Arial"/>
        <a:buChar char="•"/>
        <a:defRPr sz="1200" kern="1200" cap="small">
          <a:solidFill>
            <a:schemeClr val="tx1"/>
          </a:soli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59004"/>
            <a:ext cx="12192000" cy="5062654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uk-UA" sz="4800" b="1" dirty="0"/>
              <a:t>Розв’язування задач</a:t>
            </a:r>
            <a:br>
              <a:rPr lang="uk-UA" sz="4800" b="1" dirty="0"/>
            </a:br>
            <a:r>
              <a:rPr lang="uk-UA" sz="4800" b="1" dirty="0"/>
              <a:t> на знаходження </a:t>
            </a:r>
            <a:br>
              <a:rPr lang="uk-UA" sz="4800" b="1" dirty="0"/>
            </a:br>
            <a:r>
              <a:rPr lang="uk-UA" sz="4800" b="1" dirty="0"/>
              <a:t>швидкості, відстані, часу</a:t>
            </a:r>
            <a:r>
              <a:rPr lang="uk-UA" b="1" dirty="0"/>
              <a:t>. </a:t>
            </a:r>
            <a:endParaRPr lang="ru-RU" b="1" dirty="0"/>
          </a:p>
        </p:txBody>
      </p:sp>
      <p:pic>
        <p:nvPicPr>
          <p:cNvPr id="2" name="Picture 2" descr="Конспект непосредственной образовательной деятельности образовательных  областей «Коммуникация», «Художественное творчество» с использованием ИКТ  «Лыжная прогулка» | План-конспект занятия по рисованию (подготовительная  группа) на тему: | Образовательная ...">
            <a:extLst>
              <a:ext uri="{FF2B5EF4-FFF2-40B4-BE49-F238E27FC236}">
                <a16:creationId xmlns:a16="http://schemas.microsoft.com/office/drawing/2014/main" id="{F4779615-1BB2-6A74-0FDA-381100956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92" y="101753"/>
            <a:ext cx="2719277" cy="171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Теплоход Олеста аренда, стоимость аренды, прогулка на теплоходе, прокат  яхт, аренда катеров, фото, видео, кейтеринг | Теплоходик">
            <a:extLst>
              <a:ext uri="{FF2B5EF4-FFF2-40B4-BE49-F238E27FC236}">
                <a16:creationId xmlns:a16="http://schemas.microsoft.com/office/drawing/2014/main" id="{5B6BE3CC-9806-0EC4-E761-D49365907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297" y="0"/>
            <a:ext cx="3000703" cy="199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380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12699-FED7-9FD3-14BC-68701CA84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F6CD28-7B00-81AB-8F86-2495889239E8}"/>
              </a:ext>
            </a:extLst>
          </p:cNvPr>
          <p:cNvSpPr txBox="1"/>
          <p:nvPr/>
        </p:nvSpPr>
        <p:spPr>
          <a:xfrm>
            <a:off x="2198556" y="2459504"/>
            <a:ext cx="8411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Вправа 7</a:t>
            </a:r>
            <a:r>
              <a:rPr lang="en-US" sz="6000" dirty="0"/>
              <a:t> (c</a:t>
            </a:r>
            <a:r>
              <a:rPr lang="uk-UA" sz="6000" dirty="0"/>
              <a:t>т. 118) </a:t>
            </a:r>
          </a:p>
          <a:p>
            <a:r>
              <a:rPr lang="uk-UA" sz="6000" dirty="0"/>
              <a:t> ( 2-й стовпчик)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4619A8-621E-A444-45B2-F3ECEBF389B1}"/>
              </a:ext>
            </a:extLst>
          </p:cNvPr>
          <p:cNvSpPr txBox="1"/>
          <p:nvPr/>
        </p:nvSpPr>
        <p:spPr>
          <a:xfrm>
            <a:off x="2198556" y="4816684"/>
            <a:ext cx="67247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Рівняння 8 (1-е)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BF23C1-5199-0B08-84CF-25173183B853}"/>
              </a:ext>
            </a:extLst>
          </p:cNvPr>
          <p:cNvSpPr txBox="1"/>
          <p:nvPr/>
        </p:nvSpPr>
        <p:spPr>
          <a:xfrm>
            <a:off x="2019880" y="588416"/>
            <a:ext cx="67247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 err="1"/>
              <a:t>Перевір</a:t>
            </a:r>
            <a:r>
              <a:rPr lang="uk-UA" sz="6600" dirty="0"/>
              <a:t> себе!</a:t>
            </a:r>
          </a:p>
        </p:txBody>
      </p:sp>
    </p:spTree>
    <p:extLst>
      <p:ext uri="{BB962C8B-B14F-4D97-AF65-F5344CB8AC3E}">
        <p14:creationId xmlns:p14="http://schemas.microsoft.com/office/powerpoint/2010/main" val="196606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0243" y="134946"/>
            <a:ext cx="11881758" cy="5991922"/>
          </a:xfrm>
        </p:spPr>
        <p:txBody>
          <a:bodyPr>
            <a:normAutofit fontScale="90000"/>
          </a:bodyPr>
          <a:lstStyle/>
          <a:p>
            <a:r>
              <a:rPr lang="uk-UA" sz="4400" b="1" i="1" dirty="0"/>
              <a:t>Швидкість          час           Шлях(відстань)</a:t>
            </a:r>
            <a:br>
              <a:rPr lang="uk-UA" sz="4400" b="1" i="1" dirty="0"/>
            </a:br>
            <a:br>
              <a:rPr lang="uk-UA" sz="4400" b="1" i="1" dirty="0"/>
            </a:br>
            <a:r>
              <a:rPr lang="uk-UA" sz="4400" b="1" i="1" dirty="0"/>
              <a:t> </a:t>
            </a:r>
            <a:r>
              <a:rPr lang="uk-UA" sz="4400" b="1" dirty="0"/>
              <a:t>км/год               </a:t>
            </a:r>
            <a:r>
              <a:rPr lang="uk-UA" sz="4400" b="1" dirty="0" err="1"/>
              <a:t>год</a:t>
            </a:r>
            <a:r>
              <a:rPr lang="uk-UA" sz="4400" b="1" dirty="0"/>
              <a:t>                 км</a:t>
            </a:r>
            <a:br>
              <a:rPr lang="uk-UA" sz="4400" b="1" dirty="0"/>
            </a:br>
            <a:r>
              <a:rPr lang="uk-UA" sz="4400" b="1" dirty="0"/>
              <a:t> км/хв                   </a:t>
            </a:r>
            <a:r>
              <a:rPr lang="uk-UA" sz="4400" b="1" dirty="0" err="1"/>
              <a:t>хв</a:t>
            </a:r>
            <a:r>
              <a:rPr lang="uk-UA" sz="4400" b="1" dirty="0"/>
              <a:t>                    м                  </a:t>
            </a:r>
            <a:br>
              <a:rPr lang="uk-UA" sz="4400" b="1" dirty="0"/>
            </a:br>
            <a:r>
              <a:rPr lang="uk-UA" sz="4400" b="1" dirty="0"/>
              <a:t> км/с                      </a:t>
            </a:r>
            <a:r>
              <a:rPr lang="uk-UA" sz="4400" b="1" dirty="0" err="1"/>
              <a:t>с</a:t>
            </a:r>
            <a:r>
              <a:rPr lang="uk-UA" sz="4400" b="1" dirty="0"/>
              <a:t>                    …</a:t>
            </a:r>
            <a:br>
              <a:rPr lang="uk-UA" sz="4400" b="1" dirty="0"/>
            </a:br>
            <a:r>
              <a:rPr lang="uk-UA" sz="4400" b="1" dirty="0"/>
              <a:t> м/год</a:t>
            </a:r>
            <a:br>
              <a:rPr lang="uk-UA" sz="4400" b="1" dirty="0"/>
            </a:br>
            <a:r>
              <a:rPr lang="uk-UA" sz="4400" b="1" dirty="0"/>
              <a:t> м/хв</a:t>
            </a:r>
            <a:br>
              <a:rPr lang="uk-UA" sz="4400" b="1" dirty="0"/>
            </a:br>
            <a:r>
              <a:rPr lang="uk-UA" sz="4400" b="1" dirty="0"/>
              <a:t> м/с</a:t>
            </a:r>
            <a:br>
              <a:rPr lang="uk-UA" sz="4400" b="1" dirty="0"/>
            </a:br>
            <a:r>
              <a:rPr lang="uk-UA" sz="4400" b="1" dirty="0"/>
              <a:t>                            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403484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>
            <a:off x="8463000" y="667645"/>
            <a:ext cx="1622552" cy="4504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 flipH="1">
            <a:off x="10085552" y="612819"/>
            <a:ext cx="1694985" cy="50529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723810" y="-255258"/>
            <a:ext cx="80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S</a:t>
            </a:r>
            <a:endParaRPr lang="ru-RU" sz="9600" dirty="0"/>
          </a:p>
        </p:txBody>
      </p:sp>
      <p:sp>
        <p:nvSpPr>
          <p:cNvPr id="9" name="TextBox 8"/>
          <p:cNvSpPr txBox="1"/>
          <p:nvPr/>
        </p:nvSpPr>
        <p:spPr>
          <a:xfrm>
            <a:off x="9367644" y="975775"/>
            <a:ext cx="9143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V</a:t>
            </a:r>
            <a:endParaRPr lang="ru-RU" sz="6600" dirty="0"/>
          </a:p>
        </p:txBody>
      </p:sp>
      <p:sp>
        <p:nvSpPr>
          <p:cNvPr id="10" name="TextBox 9"/>
          <p:cNvSpPr txBox="1"/>
          <p:nvPr/>
        </p:nvSpPr>
        <p:spPr>
          <a:xfrm>
            <a:off x="10146884" y="697132"/>
            <a:ext cx="70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90716" y="-28655"/>
            <a:ext cx="2904732" cy="696300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Запам’ятай!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4201" y="1367107"/>
            <a:ext cx="98426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Щоб знайти 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швидкіст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ь,</a:t>
            </a:r>
          </a:p>
          <a:p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треба подоланий шлях (відстань) </a:t>
            </a:r>
            <a:r>
              <a:rPr lang="uk-UA" sz="3200" b="1" dirty="0">
                <a:latin typeface="Arial" panose="020B0604020202020204" pitchFamily="34" charset="0"/>
                <a:cs typeface="Arial" panose="020B0604020202020204" pitchFamily="34" charset="0"/>
              </a:rPr>
              <a:t>поділити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 на час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5F6221-E8C8-7E30-6BFA-EF2BC1F104E9}"/>
              </a:ext>
            </a:extLst>
          </p:cNvPr>
          <p:cNvSpPr txBox="1"/>
          <p:nvPr/>
        </p:nvSpPr>
        <p:spPr>
          <a:xfrm>
            <a:off x="11140645" y="264175"/>
            <a:ext cx="80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:</a:t>
            </a:r>
            <a:endParaRPr lang="ru-UA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7ADFE3-BFAE-BA06-D346-8A6A97E60C6C}"/>
              </a:ext>
            </a:extLst>
          </p:cNvPr>
          <p:cNvSpPr txBox="1"/>
          <p:nvPr/>
        </p:nvSpPr>
        <p:spPr>
          <a:xfrm>
            <a:off x="456043" y="3162779"/>
            <a:ext cx="12032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Щоб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знайти</a:t>
            </a:r>
            <a:r>
              <a:rPr lang="uk-UA" sz="3200" dirty="0"/>
              <a:t> </a:t>
            </a:r>
            <a:r>
              <a:rPr lang="uk-UA" sz="3200" b="1" dirty="0"/>
              <a:t>час</a:t>
            </a:r>
            <a:r>
              <a:rPr lang="uk-UA" sz="3200" dirty="0"/>
              <a:t>,</a:t>
            </a:r>
          </a:p>
          <a:p>
            <a:r>
              <a:rPr lang="uk-UA" sz="3200" dirty="0"/>
              <a:t> треба подоланий шлях (відстань) </a:t>
            </a:r>
            <a:r>
              <a:rPr lang="uk-UA" sz="3200" b="1" dirty="0"/>
              <a:t>поділити</a:t>
            </a:r>
            <a:r>
              <a:rPr lang="uk-UA" sz="3200" dirty="0"/>
              <a:t> на швидкість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1ACE4A-9055-269E-153D-2E4BE4A3FA81}"/>
              </a:ext>
            </a:extLst>
          </p:cNvPr>
          <p:cNvSpPr txBox="1"/>
          <p:nvPr/>
        </p:nvSpPr>
        <p:spPr>
          <a:xfrm>
            <a:off x="456043" y="4777943"/>
            <a:ext cx="12032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Щоб знайти </a:t>
            </a:r>
            <a:r>
              <a:rPr lang="uk-UA" sz="3200" dirty="0">
                <a:latin typeface="Arial" panose="020B0604020202020204" pitchFamily="34" charset="0"/>
                <a:cs typeface="Arial" panose="020B0604020202020204" pitchFamily="34" charset="0"/>
              </a:rPr>
              <a:t>подоланий</a:t>
            </a:r>
            <a:r>
              <a:rPr lang="uk-UA" sz="3200" dirty="0"/>
              <a:t> шлях (відстань),</a:t>
            </a:r>
          </a:p>
          <a:p>
            <a:r>
              <a:rPr lang="uk-UA" sz="3200" dirty="0"/>
              <a:t> треба швидкість </a:t>
            </a:r>
            <a:r>
              <a:rPr lang="uk-UA" sz="3200" b="1" dirty="0"/>
              <a:t>помножити</a:t>
            </a:r>
            <a:r>
              <a:rPr lang="uk-UA" sz="3200" dirty="0"/>
              <a:t>  на час.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ED6369-216E-1C24-3D2E-2A3BB6C889C6}"/>
              </a:ext>
            </a:extLst>
          </p:cNvPr>
          <p:cNvSpPr txBox="1"/>
          <p:nvPr/>
        </p:nvSpPr>
        <p:spPr>
          <a:xfrm>
            <a:off x="5010884" y="2372924"/>
            <a:ext cx="34325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/>
              <a:t> </a:t>
            </a:r>
            <a:r>
              <a:rPr lang="en-US" sz="3600" dirty="0"/>
              <a:t>S </a:t>
            </a:r>
            <a:r>
              <a:rPr lang="uk-UA" sz="3600" dirty="0"/>
              <a:t>:</a:t>
            </a:r>
            <a:r>
              <a:rPr lang="en-US" sz="3600" dirty="0"/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=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endParaRPr lang="ru-U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C45E9C-DA06-C1FF-B4D1-F5826341A9E1}"/>
              </a:ext>
            </a:extLst>
          </p:cNvPr>
          <p:cNvSpPr txBox="1"/>
          <p:nvPr/>
        </p:nvSpPr>
        <p:spPr>
          <a:xfrm>
            <a:off x="5291061" y="3951862"/>
            <a:ext cx="6251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S </a:t>
            </a:r>
            <a:r>
              <a:rPr lang="uk-UA" sz="3200" dirty="0"/>
              <a:t>:</a:t>
            </a:r>
            <a:r>
              <a:rPr lang="en-US" sz="3200" dirty="0"/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UA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C0BFA0-26CD-39B4-3424-76A1D597440B}"/>
              </a:ext>
            </a:extLst>
          </p:cNvPr>
          <p:cNvSpPr txBox="1"/>
          <p:nvPr/>
        </p:nvSpPr>
        <p:spPr>
          <a:xfrm>
            <a:off x="5291061" y="5855161"/>
            <a:ext cx="29034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/>
              <a:t>S</a:t>
            </a:r>
            <a:endParaRPr lang="ru-UA" sz="4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2C9125-A02B-2135-1AAD-F998A769EA5D}"/>
              </a:ext>
            </a:extLst>
          </p:cNvPr>
          <p:cNvSpPr txBox="1"/>
          <p:nvPr/>
        </p:nvSpPr>
        <p:spPr>
          <a:xfrm>
            <a:off x="8156391" y="146751"/>
            <a:ext cx="80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/>
              <a:t>:</a:t>
            </a: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1405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5" grpId="0"/>
      <p:bldP spid="6" grpId="0"/>
      <p:bldP spid="11" grpId="0"/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онспект непосредственной образовательной деятельности образовательных  областей «Коммуникация», «Художественное творчество» с использованием ИКТ  «Лыжная прогулка» | План-конспект занятия по рисованию (подготовительная  группа) на тему: | Образовательна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43" y="277585"/>
            <a:ext cx="2719277" cy="171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10730" y="-81959"/>
            <a:ext cx="983441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	 			Задача</a:t>
            </a:r>
          </a:p>
          <a:p>
            <a:r>
              <a:rPr lang="uk-UA" sz="4000" dirty="0"/>
              <a:t>	Лижнику треба пройти 48 км. Він рухався зі швидкістю12км/год. За скільки годин лижник пройде цей шлях?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305114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244735" y="-89085"/>
            <a:ext cx="330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S</a:t>
            </a:r>
            <a:r>
              <a:rPr lang="uk-UA" sz="2400" dirty="0"/>
              <a:t>- шлях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8414" y="-89085"/>
            <a:ext cx="43123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V</a:t>
            </a:r>
            <a:r>
              <a:rPr lang="uk-UA" sz="2400" dirty="0"/>
              <a:t>- швидкість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3325" y="-90197"/>
            <a:ext cx="21415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sz="9600" dirty="0"/>
              <a:t> </a:t>
            </a:r>
            <a:r>
              <a:rPr lang="uk-UA" sz="2400" dirty="0"/>
              <a:t>– час</a:t>
            </a:r>
            <a:endParaRPr lang="ru-RU" sz="8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1442" y="3008634"/>
            <a:ext cx="3889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48 : 12 =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319669" y="4140204"/>
            <a:ext cx="11552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Відповідь: за 4 год лижник пройде цей шлях.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2551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0" grpId="0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Теплоход Олеста аренда, стоимость аренды, прогулка на теплоходе, прокат  яхт, аренда катеров, фото, видео, кейтеринг | Теплоход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38795" cy="255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8244" y="0"/>
            <a:ext cx="102299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				Задача</a:t>
            </a:r>
          </a:p>
          <a:p>
            <a:r>
              <a:rPr lang="uk-UA" sz="4000" dirty="0"/>
              <a:t>	Теплохід, рухаючись зі швидкістю 30км/год, був у дорозі 6 год. Яку відстань подолав теплохід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939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C942B-4BB3-23AD-FB48-6F8ACD35A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EA5FAF3-4D94-AC08-EDEF-45E075FAC8F5}"/>
              </a:ext>
            </a:extLst>
          </p:cNvPr>
          <p:cNvSpPr txBox="1"/>
          <p:nvPr/>
        </p:nvSpPr>
        <p:spPr>
          <a:xfrm>
            <a:off x="8244735" y="-89085"/>
            <a:ext cx="330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S</a:t>
            </a:r>
            <a:r>
              <a:rPr lang="uk-UA" sz="2400" dirty="0"/>
              <a:t>- шлях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362362-1610-8135-5CFF-F894C143B573}"/>
              </a:ext>
            </a:extLst>
          </p:cNvPr>
          <p:cNvSpPr txBox="1"/>
          <p:nvPr/>
        </p:nvSpPr>
        <p:spPr>
          <a:xfrm>
            <a:off x="138414" y="-89085"/>
            <a:ext cx="43123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/>
              <a:t>V</a:t>
            </a:r>
            <a:r>
              <a:rPr lang="uk-UA" sz="2400" dirty="0"/>
              <a:t>- швидкість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8D6A4E-4164-E9EB-B968-1D9047679D62}"/>
              </a:ext>
            </a:extLst>
          </p:cNvPr>
          <p:cNvSpPr txBox="1"/>
          <p:nvPr/>
        </p:nvSpPr>
        <p:spPr>
          <a:xfrm>
            <a:off x="4633325" y="-90197"/>
            <a:ext cx="21415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uk-UA" sz="9600" dirty="0"/>
              <a:t> </a:t>
            </a:r>
            <a:r>
              <a:rPr lang="uk-UA" sz="2400" dirty="0"/>
              <a:t>– час</a:t>
            </a:r>
            <a:endParaRPr lang="ru-RU" sz="8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AE2AA3-865A-6F1B-52F0-B126FF673404}"/>
              </a:ext>
            </a:extLst>
          </p:cNvPr>
          <p:cNvSpPr txBox="1"/>
          <p:nvPr/>
        </p:nvSpPr>
        <p:spPr>
          <a:xfrm>
            <a:off x="451646" y="3169554"/>
            <a:ext cx="5865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30 • 6 = 180 (км) </a:t>
            </a:r>
            <a:endParaRPr lang="ru-RU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C881C9-433C-4BF0-D04E-E31A66AAE086}"/>
              </a:ext>
            </a:extLst>
          </p:cNvPr>
          <p:cNvSpPr txBox="1"/>
          <p:nvPr/>
        </p:nvSpPr>
        <p:spPr>
          <a:xfrm>
            <a:off x="-72218" y="4981644"/>
            <a:ext cx="11552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	Відповідь:180 км подолав теплохід.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4231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0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EE09A-BE0B-F269-550F-F0605EE90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4EFBE7-37E0-F948-72B7-24FE952BE95E}"/>
              </a:ext>
            </a:extLst>
          </p:cNvPr>
          <p:cNvSpPr txBox="1"/>
          <p:nvPr/>
        </p:nvSpPr>
        <p:spPr>
          <a:xfrm>
            <a:off x="981037" y="114300"/>
            <a:ext cx="10229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				Задача</a:t>
            </a:r>
            <a:r>
              <a:rPr lang="en-US" sz="4000" dirty="0"/>
              <a:t> 5 (c</a:t>
            </a:r>
            <a:r>
              <a:rPr lang="uk-UA" sz="4000" dirty="0"/>
              <a:t>т. 118) (усно)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F43A52-4399-E18F-9C7B-CCC7FB8CF817}"/>
              </a:ext>
            </a:extLst>
          </p:cNvPr>
          <p:cNvSpPr txBox="1"/>
          <p:nvPr/>
        </p:nvSpPr>
        <p:spPr>
          <a:xfrm>
            <a:off x="981037" y="1589315"/>
            <a:ext cx="102299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Чим більша швидкість, тим більший подоланий шлях при однаковому часі.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054EC3-65C6-3E9C-670B-E2ADAA71C463}"/>
              </a:ext>
            </a:extLst>
          </p:cNvPr>
          <p:cNvSpPr txBox="1"/>
          <p:nvPr/>
        </p:nvSpPr>
        <p:spPr>
          <a:xfrm>
            <a:off x="855851" y="3237361"/>
            <a:ext cx="10229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				Задача</a:t>
            </a:r>
            <a:r>
              <a:rPr lang="en-US" sz="4000" dirty="0"/>
              <a:t> </a:t>
            </a:r>
            <a:r>
              <a:rPr lang="uk-UA" sz="4000" dirty="0"/>
              <a:t>6</a:t>
            </a:r>
            <a:r>
              <a:rPr lang="en-US" sz="4000" dirty="0"/>
              <a:t> (c</a:t>
            </a:r>
            <a:r>
              <a:rPr lang="uk-UA" sz="4000" dirty="0"/>
              <a:t>т. 118) (усно)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0BCBAF-B9D6-6E92-F8B2-986F5157FC7B}"/>
              </a:ext>
            </a:extLst>
          </p:cNvPr>
          <p:cNvSpPr txBox="1"/>
          <p:nvPr/>
        </p:nvSpPr>
        <p:spPr>
          <a:xfrm>
            <a:off x="1127994" y="5036983"/>
            <a:ext cx="102299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Чим більше часу на той самий шлях, тим менша швидкість.</a:t>
            </a:r>
          </a:p>
        </p:txBody>
      </p:sp>
    </p:spTree>
    <p:extLst>
      <p:ext uri="{BB962C8B-B14F-4D97-AF65-F5344CB8AC3E}">
        <p14:creationId xmlns:p14="http://schemas.microsoft.com/office/powerpoint/2010/main" val="398792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5980" y="0"/>
            <a:ext cx="1099510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1.Задача</a:t>
            </a:r>
          </a:p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Мисливець подолав 16км за 4 год. З якою швидкістю він рухався ?</a:t>
            </a:r>
          </a:p>
          <a:p>
            <a:pPr algn="ctr">
              <a:lnSpc>
                <a:spcPct val="150000"/>
              </a:lnSpc>
            </a:pP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Задача</a:t>
            </a:r>
          </a:p>
          <a:p>
            <a:pPr algn="just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Велосипедист, рухаючись зі швидкістю 12км/год, був у дорозі 5 год.  Яку відстань він подолав?</a:t>
            </a:r>
          </a:p>
          <a:p>
            <a:pPr algn="ctr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Задача</a:t>
            </a:r>
          </a:p>
          <a:p>
            <a:pPr algn="just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Туристи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пропливли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річкою на човні 24км, рухаючись зі швидкістю 6 км/год. Скільки часу туристи були в дорозі?</a:t>
            </a:r>
          </a:p>
          <a:p>
            <a:pPr>
              <a:lnSpc>
                <a:spcPct val="150000"/>
              </a:lnSpc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6291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ітчаста">
  <a:themeElements>
    <a:clrScheme name="Сітчаста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5AD0B8"/>
      </a:accent1>
      <a:accent2>
        <a:srgbClr val="47BB7E"/>
      </a:accent2>
      <a:accent3>
        <a:srgbClr val="96CD4B"/>
      </a:accent3>
      <a:accent4>
        <a:srgbClr val="61C7DD"/>
      </a:accent4>
      <a:accent5>
        <a:srgbClr val="2495CF"/>
      </a:accent5>
      <a:accent6>
        <a:srgbClr val="5A74D1"/>
      </a:accent6>
      <a:hlink>
        <a:srgbClr val="72CEBB"/>
      </a:hlink>
      <a:folHlink>
        <a:srgbClr val="98E6D6"/>
      </a:folHlink>
    </a:clrScheme>
    <a:fontScheme name="Сітчаста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ітчаста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0F262FD6-3409-4039-A531-64BD4D2F99E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Сітчаста</Template>
  <TotalTime>304</TotalTime>
  <Words>367</Words>
  <Application>Microsoft Office PowerPoint</Application>
  <PresentationFormat>Широкий екран</PresentationFormat>
  <Paragraphs>45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Times New Roman</vt:lpstr>
      <vt:lpstr>Сітчаста</vt:lpstr>
      <vt:lpstr>Розв’язування задач  на знаходження  швидкості, відстані, часу. </vt:lpstr>
      <vt:lpstr>Швидкість          час           Шлях(відстань)   км/год               год                 км  км/хв                   хв                    м                    км/с                      с                    …  м/год  м/хв  м/с                             </vt:lpstr>
      <vt:lpstr>Запам’ятай!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Швидкість   тіла у прямолінійному рівномірному русі. Одиниці швидкості.    Залежність між швидкістю тіла , часом і пройденим шляхом при рівномірному прямолінійному русі.    формули для їх обчислення. Розв’язування задач на знаходження швидкості. </dc:title>
  <dc:creator>Учетная запись Майкрософт</dc:creator>
  <cp:lastModifiedBy>Роман Тимченко</cp:lastModifiedBy>
  <cp:revision>28</cp:revision>
  <dcterms:created xsi:type="dcterms:W3CDTF">2021-01-10T18:40:46Z</dcterms:created>
  <dcterms:modified xsi:type="dcterms:W3CDTF">2025-01-23T17:49:24Z</dcterms:modified>
</cp:coreProperties>
</file>