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5" r:id="rId3"/>
    <p:sldId id="259" r:id="rId4"/>
    <p:sldId id="257" r:id="rId5"/>
    <p:sldId id="258" r:id="rId6"/>
    <p:sldId id="266" r:id="rId7"/>
    <p:sldId id="263" r:id="rId8"/>
    <p:sldId id="260" r:id="rId9"/>
    <p:sldId id="261" r:id="rId10"/>
    <p:sldId id="262" r:id="rId11"/>
    <p:sldId id="268" r:id="rId12"/>
    <p:sldId id="267" r:id="rId13"/>
    <p:sldId id="269" r:id="rId14"/>
    <p:sldId id="26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834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19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035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436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809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279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121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47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225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63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8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5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97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137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74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F366F885-CAB3-47B3-B825-A451458D1E7C}" type="datetimeFigureOut">
              <a:rPr lang="ru-RU" smtClean="0"/>
              <a:t>17.12.2024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443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59004"/>
            <a:ext cx="12192000" cy="5062654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b="1" dirty="0"/>
              <a:t>	Швидкість   тіла у прямолінійному рівномірному русі. Одиниці швидкості. </a:t>
            </a:r>
            <a:br>
              <a:rPr lang="uk-UA" b="1" dirty="0"/>
            </a:br>
            <a:br>
              <a:rPr lang="uk-UA" b="1" dirty="0"/>
            </a:br>
            <a:r>
              <a:rPr lang="uk-UA" b="1" dirty="0"/>
              <a:t>	Залежність між швидкістю тіла , часом і пройденим шляхом при рівномірному прямолінійному русі.</a:t>
            </a:r>
            <a:br>
              <a:rPr lang="uk-UA" b="1" dirty="0"/>
            </a:br>
            <a:br>
              <a:rPr lang="uk-UA" b="1" dirty="0"/>
            </a:br>
            <a:r>
              <a:rPr lang="uk-UA" b="1" dirty="0"/>
              <a:t>	 формули для їх обчислення. Розв’язування задач на знаходження швидкості.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68380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17" y="0"/>
            <a:ext cx="6581078" cy="65810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69873" y="1293541"/>
            <a:ext cx="46686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Задача</a:t>
            </a:r>
          </a:p>
          <a:p>
            <a:r>
              <a:rPr lang="uk-UA" sz="2800" dirty="0"/>
              <a:t>Акула за 30 хв подолала відстань   у  15000 м . Знайдіть швидкість акули?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80122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EF0F4-7CB2-D98D-5024-101DF900B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>
            <a:extLst>
              <a:ext uri="{FF2B5EF4-FFF2-40B4-BE49-F238E27FC236}">
                <a16:creationId xmlns:a16="http://schemas.microsoft.com/office/drawing/2014/main" id="{9FA0EF3E-85DA-E748-5DEB-720E8E81F407}"/>
              </a:ext>
            </a:extLst>
          </p:cNvPr>
          <p:cNvSpPr txBox="1">
            <a:spLocks/>
          </p:cNvSpPr>
          <p:nvPr/>
        </p:nvSpPr>
        <p:spPr>
          <a:xfrm>
            <a:off x="559170" y="467207"/>
            <a:ext cx="9610670" cy="8408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Задача 4 </a:t>
            </a:r>
            <a:r>
              <a:rPr lang="en-US" dirty="0"/>
              <a:t> 1) 2)</a:t>
            </a:r>
            <a:r>
              <a:rPr lang="uk-UA" dirty="0"/>
              <a:t>(ст. 116 )</a:t>
            </a:r>
            <a:endParaRPr lang="ru-UA" dirty="0"/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79B17CE1-326E-B390-345A-1A4786D261C0}"/>
              </a:ext>
            </a:extLst>
          </p:cNvPr>
          <p:cNvSpPr txBox="1">
            <a:spLocks/>
          </p:cNvSpPr>
          <p:nvPr/>
        </p:nvSpPr>
        <p:spPr>
          <a:xfrm>
            <a:off x="559170" y="1308034"/>
            <a:ext cx="11264968" cy="8408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яжи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зроби висновок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залежність подоланого шляху (відстані) від швидкості 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013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>
            <a:extLst>
              <a:ext uri="{FF2B5EF4-FFF2-40B4-BE49-F238E27FC236}">
                <a16:creationId xmlns:a16="http://schemas.microsoft.com/office/drawing/2014/main" id="{2E2C6735-C60A-92D3-7B5E-7C47BBED989C}"/>
              </a:ext>
            </a:extLst>
          </p:cNvPr>
          <p:cNvSpPr txBox="1">
            <a:spLocks/>
          </p:cNvSpPr>
          <p:nvPr/>
        </p:nvSpPr>
        <p:spPr>
          <a:xfrm>
            <a:off x="559170" y="467207"/>
            <a:ext cx="9610670" cy="8408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Задача 4</a:t>
            </a:r>
            <a:r>
              <a:rPr lang="en-US" dirty="0"/>
              <a:t>  </a:t>
            </a:r>
            <a:r>
              <a:rPr lang="uk-UA" dirty="0"/>
              <a:t> </a:t>
            </a:r>
            <a:r>
              <a:rPr lang="en-US" dirty="0"/>
              <a:t>3) 4)</a:t>
            </a:r>
            <a:r>
              <a:rPr lang="uk-UA" dirty="0"/>
              <a:t>(ст. 116 )</a:t>
            </a:r>
            <a:endParaRPr lang="ru-UA" dirty="0"/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AE514523-536B-1193-1C2D-DF99BBB0459D}"/>
              </a:ext>
            </a:extLst>
          </p:cNvPr>
          <p:cNvSpPr txBox="1">
            <a:spLocks/>
          </p:cNvSpPr>
          <p:nvPr/>
        </p:nvSpPr>
        <p:spPr>
          <a:xfrm>
            <a:off x="559170" y="1308034"/>
            <a:ext cx="11264968" cy="8408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яжи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зроби висновок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залежність подоланого шляху (відстані) від швидкості 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15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34EA1-4DE0-5EFB-5F99-01780C36D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6342223D-3EDC-E20C-97A2-953D028C29A0}"/>
              </a:ext>
            </a:extLst>
          </p:cNvPr>
          <p:cNvSpPr txBox="1">
            <a:spLocks/>
          </p:cNvSpPr>
          <p:nvPr/>
        </p:nvSpPr>
        <p:spPr>
          <a:xfrm>
            <a:off x="559170" y="1308034"/>
            <a:ext cx="11264968" cy="8408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зрозумів чи зрозуміла!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6">
            <a:extLst>
              <a:ext uri="{FF2B5EF4-FFF2-40B4-BE49-F238E27FC236}">
                <a16:creationId xmlns:a16="http://schemas.microsoft.com/office/drawing/2014/main" id="{8156617C-26BF-4B5C-24DB-0151E6D318A4}"/>
              </a:ext>
            </a:extLst>
          </p:cNvPr>
          <p:cNvSpPr txBox="1">
            <a:spLocks/>
          </p:cNvSpPr>
          <p:nvPr/>
        </p:nvSpPr>
        <p:spPr>
          <a:xfrm>
            <a:off x="559170" y="2406365"/>
            <a:ext cx="8789782" cy="8408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 ПРАВИЛО </a:t>
            </a:r>
            <a:r>
              <a:rPr lang="uk-UA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сторінці 115 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EEA1EA9F-6AD5-0D9A-4A19-204196E1702F}"/>
              </a:ext>
            </a:extLst>
          </p:cNvPr>
          <p:cNvSpPr txBox="1">
            <a:spLocks/>
          </p:cNvSpPr>
          <p:nvPr/>
        </p:nvSpPr>
        <p:spPr>
          <a:xfrm>
            <a:off x="2603432" y="3610809"/>
            <a:ext cx="8789782" cy="8408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6 </a:t>
            </a:r>
            <a:r>
              <a:rPr lang="uk-UA" sz="4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116)</a:t>
            </a:r>
            <a:endParaRPr lang="ru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83D7E032-22BE-5F9E-8695-199FFA4F68D4}"/>
              </a:ext>
            </a:extLst>
          </p:cNvPr>
          <p:cNvSpPr txBox="1">
            <a:spLocks/>
          </p:cNvSpPr>
          <p:nvPr/>
        </p:nvSpPr>
        <p:spPr>
          <a:xfrm>
            <a:off x="1796763" y="4853554"/>
            <a:ext cx="8789782" cy="84082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5 </a:t>
            </a:r>
            <a:r>
              <a:rPr lang="uk-UA" sz="4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(другий рядок)</a:t>
            </a:r>
            <a:endParaRPr lang="ru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157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ТОП-5 найшвидших потягів у світі | Event Ukra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53" y="2134530"/>
            <a:ext cx="6054455" cy="396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7530" y="162623"/>
            <a:ext cx="9905998" cy="1905000"/>
          </a:xfrm>
        </p:spPr>
        <p:txBody>
          <a:bodyPr>
            <a:normAutofit/>
          </a:bodyPr>
          <a:lstStyle/>
          <a:p>
            <a:r>
              <a:rPr lang="uk-UA" sz="4400" b="1" dirty="0"/>
              <a:t>Творче завдання</a:t>
            </a:r>
            <a:endParaRPr lang="ru-RU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69151" y="2765502"/>
            <a:ext cx="45645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Склади  задачу на знаходження швидкості сучасного найшвидшого потягу світу.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69629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746" y="236483"/>
            <a:ext cx="11248133" cy="5852083"/>
          </a:xfrm>
        </p:spPr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uk-UA" dirty="0"/>
              <a:t>На </a:t>
            </a:r>
            <a:r>
              <a:rPr lang="uk-UA" dirty="0" err="1"/>
              <a:t>уроці</a:t>
            </a:r>
            <a:br>
              <a:rPr lang="uk-UA" dirty="0"/>
            </a:br>
            <a:r>
              <a:rPr lang="uk-UA" dirty="0"/>
              <a:t>- </a:t>
            </a:r>
            <a:r>
              <a:rPr lang="ru-RU" i="1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розкриємо</a:t>
            </a:r>
            <a:r>
              <a:rPr lang="ru-RU" i="1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i="1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ja-JP" i="1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швидкості</a:t>
            </a:r>
            <a:r>
              <a:rPr lang="ru-RU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рухомого</a:t>
            </a:r>
            <a:r>
              <a:rPr lang="ru-RU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тіла</a:t>
            </a:r>
            <a:r>
              <a:rPr lang="ru-RU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;</a:t>
            </a:r>
            <a:br>
              <a:rPr lang="ru-RU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</a:br>
            <a:br>
              <a:rPr lang="ru-RU" altLang="ja-JP" sz="48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ja-JP" i="1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дізнаємося</a:t>
            </a:r>
            <a:r>
              <a:rPr lang="uk-UA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якими одиницями вимірюється швидкість та  їх скорочене позначення;</a:t>
            </a:r>
            <a:br>
              <a:rPr lang="uk-UA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</a:br>
            <a:br>
              <a:rPr lang="uk-UA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</a:br>
            <a:r>
              <a:rPr lang="uk-UA" altLang="ja-JP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</a:t>
            </a:r>
            <a:r>
              <a:rPr lang="ru-RU" altLang="ja-JP" sz="3100" i="1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вивчимо</a:t>
            </a:r>
            <a:r>
              <a:rPr lang="ru-RU" altLang="ja-JP" sz="3100" i="1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sz="3100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формули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для </a:t>
            </a:r>
            <a:r>
              <a:rPr lang="ru-RU" altLang="ja-JP" sz="3100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знаходження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ru-RU" altLang="ja-JP" sz="3100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швидкості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руху </a:t>
            </a:r>
            <a:r>
              <a:rPr lang="ru-RU" altLang="ja-JP" sz="3100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тіла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;</a:t>
            </a:r>
            <a:b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</a:br>
            <a:b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</a:b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ja-JP" sz="3100" i="1" cap="none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навчимося</a:t>
            </a:r>
            <a:r>
              <a:rPr lang="ru-RU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ja-JP" sz="3100" i="1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знаходити</a:t>
            </a:r>
            <a:r>
              <a:rPr lang="uk-UA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швидкість при розв’язуванні практично - зорієнтованих задач</a:t>
            </a:r>
            <a:br>
              <a:rPr lang="uk-UA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altLang="ja-JP" sz="3100" cap="none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28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Мужчина фермер едет трактор - векторный рису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8" y="994879"/>
            <a:ext cx="1315845" cy="133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12848" y="2791662"/>
            <a:ext cx="91663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	Відстань  від дому до поля 80 км.  Фермер на тракторі подолав цей шлях за 2 год. Скільки кілометрів проїжджав трактор щогодини, якщо кожної години він долав однаковий шлях?</a:t>
            </a:r>
            <a:endParaRPr lang="ru-RU" sz="2800" dirty="0"/>
          </a:p>
        </p:txBody>
      </p:sp>
      <p:pic>
        <p:nvPicPr>
          <p:cNvPr id="2050" name="Picture 2" descr="Полюшко! | Пикаб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120" y="0"/>
            <a:ext cx="1738880" cy="231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393823" y="2297035"/>
            <a:ext cx="10928737" cy="1347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4D52AD8-3A8C-99CC-4B77-48AA8FF95778}"/>
              </a:ext>
            </a:extLst>
          </p:cNvPr>
          <p:cNvSpPr txBox="1"/>
          <p:nvPr/>
        </p:nvSpPr>
        <p:spPr>
          <a:xfrm>
            <a:off x="2321473" y="5718119"/>
            <a:ext cx="83517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/>
              <a:t>З якою швидкістю їхав фермер?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64394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ужчина фермер едет трактор - векторный рису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7432"/>
            <a:ext cx="212407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>
            <a:off x="795454" y="2826608"/>
            <a:ext cx="10928737" cy="1347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Волна 6"/>
          <p:cNvSpPr/>
          <p:nvPr/>
        </p:nvSpPr>
        <p:spPr>
          <a:xfrm>
            <a:off x="11434260" y="1963660"/>
            <a:ext cx="579863" cy="830998"/>
          </a:xfrm>
          <a:prstGeom prst="wav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301952" y="2448971"/>
            <a:ext cx="1025912" cy="691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50985" y="2794658"/>
            <a:ext cx="37019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V</a:t>
            </a:r>
            <a:r>
              <a:rPr lang="uk-UA" sz="2400" dirty="0"/>
              <a:t>- швидкість</a:t>
            </a:r>
            <a:r>
              <a:rPr lang="en-US" sz="9600" dirty="0"/>
              <a:t> </a:t>
            </a:r>
            <a:endParaRPr lang="ru-RU" sz="9600" dirty="0"/>
          </a:p>
        </p:txBody>
      </p:sp>
      <p:pic>
        <p:nvPicPr>
          <p:cNvPr id="2" name="Picture 2" descr="Почему спидометр даже бюджетных автомобилей размечают до 200 км/ч -  Российская газета">
            <a:extLst>
              <a:ext uri="{FF2B5EF4-FFF2-40B4-BE49-F238E27FC236}">
                <a16:creationId xmlns:a16="http://schemas.microsoft.com/office/drawing/2014/main" id="{E60558D1-6FA1-C927-EAF6-C54C2CEFF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" y="4183541"/>
            <a:ext cx="1588023" cy="10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DE674C-53AA-EC50-7633-57261F64B6F8}"/>
              </a:ext>
            </a:extLst>
          </p:cNvPr>
          <p:cNvSpPr txBox="1"/>
          <p:nvPr/>
        </p:nvSpPr>
        <p:spPr>
          <a:xfrm>
            <a:off x="4325861" y="-229724"/>
            <a:ext cx="58271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S</a:t>
            </a:r>
            <a:r>
              <a:rPr lang="uk-UA" sz="2400" dirty="0"/>
              <a:t>- шлях подоланий – </a:t>
            </a:r>
            <a:r>
              <a:rPr lang="uk-UA" sz="5400" dirty="0"/>
              <a:t>80км</a:t>
            </a:r>
            <a:endParaRPr lang="ru-RU" sz="9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9C43E5-6DC9-FB0C-EC07-9071C480F122}"/>
              </a:ext>
            </a:extLst>
          </p:cNvPr>
          <p:cNvSpPr txBox="1"/>
          <p:nvPr/>
        </p:nvSpPr>
        <p:spPr>
          <a:xfrm>
            <a:off x="5025211" y="2685239"/>
            <a:ext cx="5127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sz="9600" dirty="0"/>
              <a:t> </a:t>
            </a:r>
            <a:r>
              <a:rPr lang="uk-UA" sz="2400" dirty="0"/>
              <a:t>– час</a:t>
            </a:r>
            <a:r>
              <a:rPr lang="en-US" sz="2400" dirty="0"/>
              <a:t> –</a:t>
            </a:r>
            <a:r>
              <a:rPr lang="en-US" sz="6000" dirty="0"/>
              <a:t> 2 </a:t>
            </a:r>
            <a:r>
              <a:rPr lang="uk-UA" sz="6000" dirty="0"/>
              <a:t>год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49140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3852744" y="2434935"/>
            <a:ext cx="1628080" cy="6468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5447372" y="2420129"/>
            <a:ext cx="1661532" cy="6467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79380" y="1550620"/>
            <a:ext cx="80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S</a:t>
            </a:r>
            <a:endParaRPr lang="ru-RU" sz="9600" dirty="0"/>
          </a:p>
        </p:txBody>
      </p:sp>
      <p:sp>
        <p:nvSpPr>
          <p:cNvPr id="9" name="TextBox 8"/>
          <p:cNvSpPr txBox="1"/>
          <p:nvPr/>
        </p:nvSpPr>
        <p:spPr>
          <a:xfrm>
            <a:off x="4187285" y="2644170"/>
            <a:ext cx="9143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V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93778" y="2204182"/>
            <a:ext cx="7359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183066" y="96309"/>
            <a:ext cx="10595516" cy="924209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Запам’ятай!</a:t>
            </a:r>
            <a:br>
              <a:rPr lang="uk-UA" b="1" dirty="0">
                <a:solidFill>
                  <a:srgbClr val="FF0000"/>
                </a:solidFill>
              </a:rPr>
            </a:br>
            <a:r>
              <a:rPr lang="uk-UA" b="1" dirty="0">
                <a:solidFill>
                  <a:schemeClr val="tx1"/>
                </a:solidFill>
              </a:rPr>
              <a:t>Проговори вголос  правило - залежність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5684" y="3936409"/>
            <a:ext cx="1203216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Щоб знайти швидкість,</a:t>
            </a:r>
          </a:p>
          <a:p>
            <a:r>
              <a:rPr lang="uk-UA" sz="3200" dirty="0"/>
              <a:t> треба подоланий шлях поділити на час ( </a:t>
            </a:r>
            <a:r>
              <a:rPr lang="en-US" sz="3200" dirty="0"/>
              <a:t>S </a:t>
            </a:r>
            <a:r>
              <a:rPr lang="uk-UA" sz="3200" dirty="0"/>
              <a:t>:</a:t>
            </a:r>
            <a:r>
              <a:rPr lang="en-US" sz="3200" dirty="0"/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=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dirty="0"/>
              <a:t> </a:t>
            </a:r>
            <a:endParaRPr lang="ru-RU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5F6221-E8C8-7E30-6BFA-EF2BC1F104E9}"/>
              </a:ext>
            </a:extLst>
          </p:cNvPr>
          <p:cNvSpPr txBox="1"/>
          <p:nvPr/>
        </p:nvSpPr>
        <p:spPr>
          <a:xfrm>
            <a:off x="7108904" y="1994707"/>
            <a:ext cx="80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: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1132528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3C264-1BF1-B9FE-76DD-842EE79B9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DBD46D5-A281-C933-361E-F7E37917368B}"/>
              </a:ext>
            </a:extLst>
          </p:cNvPr>
          <p:cNvCxnSpPr>
            <a:cxnSpLocks/>
          </p:cNvCxnSpPr>
          <p:nvPr/>
        </p:nvCxnSpPr>
        <p:spPr>
          <a:xfrm flipH="1">
            <a:off x="4461040" y="1518567"/>
            <a:ext cx="9850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2D9CF53-2D5E-9211-15AE-BEE424C0C477}"/>
              </a:ext>
            </a:extLst>
          </p:cNvPr>
          <p:cNvSpPr txBox="1"/>
          <p:nvPr/>
        </p:nvSpPr>
        <p:spPr>
          <a:xfrm>
            <a:off x="4643188" y="384447"/>
            <a:ext cx="80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S</a:t>
            </a:r>
            <a:endParaRPr lang="ru-RU" sz="8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E9195A-B446-441A-3B80-914F65DC2F9E}"/>
              </a:ext>
            </a:extLst>
          </p:cNvPr>
          <p:cNvSpPr txBox="1"/>
          <p:nvPr/>
        </p:nvSpPr>
        <p:spPr>
          <a:xfrm>
            <a:off x="5501825" y="953834"/>
            <a:ext cx="1816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=</a:t>
            </a:r>
            <a:r>
              <a:rPr lang="en-US" sz="7200" dirty="0">
                <a:solidFill>
                  <a:srgbClr val="FF0000"/>
                </a:solidFill>
              </a:rPr>
              <a:t>V</a:t>
            </a:r>
            <a:endParaRPr lang="ru-RU" sz="7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AF20C9-88F7-995A-AAEB-949BF6B6FB56}"/>
              </a:ext>
            </a:extLst>
          </p:cNvPr>
          <p:cNvSpPr txBox="1"/>
          <p:nvPr/>
        </p:nvSpPr>
        <p:spPr>
          <a:xfrm>
            <a:off x="4710095" y="1039535"/>
            <a:ext cx="7359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8FE3AF-5A38-6604-1B32-3A995019EDB2}"/>
              </a:ext>
            </a:extLst>
          </p:cNvPr>
          <p:cNvSpPr txBox="1"/>
          <p:nvPr/>
        </p:nvSpPr>
        <p:spPr>
          <a:xfrm>
            <a:off x="5100381" y="1138862"/>
            <a:ext cx="80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:</a:t>
            </a:r>
            <a:endParaRPr lang="ru-UA" sz="3600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62109C3-FF22-A6B2-A625-85D02293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43" y="120366"/>
            <a:ext cx="9610670" cy="840827"/>
          </a:xfrm>
        </p:spPr>
        <p:txBody>
          <a:bodyPr/>
          <a:lstStyle/>
          <a:p>
            <a:r>
              <a:rPr lang="uk-UA" dirty="0"/>
              <a:t>У чому вимірюється швидкість?</a:t>
            </a:r>
            <a:endParaRPr lang="ru-UA" dirty="0"/>
          </a:p>
        </p:txBody>
      </p:sp>
      <p:pic>
        <p:nvPicPr>
          <p:cNvPr id="11" name="Picture 2" descr="Почему спидометр даже бюджетных автомобилей размечают до 200 км/ч -  Российская газета">
            <a:extLst>
              <a:ext uri="{FF2B5EF4-FFF2-40B4-BE49-F238E27FC236}">
                <a16:creationId xmlns:a16="http://schemas.microsoft.com/office/drawing/2014/main" id="{BEEC08D4-187E-79F8-C6E5-9270C08C8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654" y="950716"/>
            <a:ext cx="1712862" cy="113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Автомобіль — Вікіпедія">
            <a:extLst>
              <a:ext uri="{FF2B5EF4-FFF2-40B4-BE49-F238E27FC236}">
                <a16:creationId xmlns:a16="http://schemas.microsoft.com/office/drawing/2014/main" id="{4FB1B2D2-D123-E47F-B2D4-C3F4A3E90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49" y="2216288"/>
            <a:ext cx="1457325" cy="78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D3AB54-379B-1147-0980-C8976AF54255}"/>
              </a:ext>
            </a:extLst>
          </p:cNvPr>
          <p:cNvSpPr txBox="1"/>
          <p:nvPr/>
        </p:nvSpPr>
        <p:spPr>
          <a:xfrm>
            <a:off x="4471757" y="2620733"/>
            <a:ext cx="4246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кілометрів за годину -</a:t>
            </a:r>
            <a:endParaRPr lang="ru-UA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A5CD39-9F13-194D-77D2-2AF2755783A1}"/>
              </a:ext>
            </a:extLst>
          </p:cNvPr>
          <p:cNvSpPr txBox="1"/>
          <p:nvPr/>
        </p:nvSpPr>
        <p:spPr>
          <a:xfrm>
            <a:off x="8517224" y="2609195"/>
            <a:ext cx="267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 / год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093396-88BA-5881-07D3-2173AEEA6690}"/>
              </a:ext>
            </a:extLst>
          </p:cNvPr>
          <p:cNvSpPr txBox="1"/>
          <p:nvPr/>
        </p:nvSpPr>
        <p:spPr>
          <a:xfrm>
            <a:off x="337605" y="2609195"/>
            <a:ext cx="2196730" cy="380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Швидкість</a:t>
            </a:r>
            <a:endParaRPr lang="ru-UA" dirty="0"/>
          </a:p>
        </p:txBody>
      </p:sp>
      <p:pic>
        <p:nvPicPr>
          <p:cNvPr id="2052" name="Picture 4" descr="Как это работает: космические ракеты">
            <a:extLst>
              <a:ext uri="{FF2B5EF4-FFF2-40B4-BE49-F238E27FC236}">
                <a16:creationId xmlns:a16="http://schemas.microsoft.com/office/drawing/2014/main" id="{2DF1AEDD-55BD-4396-7A7B-934546B97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749" y="3033547"/>
            <a:ext cx="1477672" cy="110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E4F5F78-BA94-C13F-5A18-9A41F16C5704}"/>
              </a:ext>
            </a:extLst>
          </p:cNvPr>
          <p:cNvSpPr txBox="1"/>
          <p:nvPr/>
        </p:nvSpPr>
        <p:spPr>
          <a:xfrm>
            <a:off x="4461040" y="3429000"/>
            <a:ext cx="4493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кілометрів за секунду -</a:t>
            </a:r>
            <a:endParaRPr lang="ru-UA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C29A2D-3707-B0CA-C4BB-76F9F79D7A37}"/>
              </a:ext>
            </a:extLst>
          </p:cNvPr>
          <p:cNvSpPr txBox="1"/>
          <p:nvPr/>
        </p:nvSpPr>
        <p:spPr>
          <a:xfrm>
            <a:off x="8718331" y="3417462"/>
            <a:ext cx="267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 /с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Розповідь про равлика - Dovidka.biz.ua">
            <a:extLst>
              <a:ext uri="{FF2B5EF4-FFF2-40B4-BE49-F238E27FC236}">
                <a16:creationId xmlns:a16="http://schemas.microsoft.com/office/drawing/2014/main" id="{88C04D46-76B1-6819-7C6E-AEC5ECA4D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195" y="4224315"/>
            <a:ext cx="1437879" cy="80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F2D2209-9CC8-04D4-BD89-0BE26E51FB09}"/>
              </a:ext>
            </a:extLst>
          </p:cNvPr>
          <p:cNvSpPr txBox="1"/>
          <p:nvPr/>
        </p:nvSpPr>
        <p:spPr>
          <a:xfrm>
            <a:off x="4348156" y="4304227"/>
            <a:ext cx="4780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сантиметрів за хвилину -</a:t>
            </a:r>
            <a:endParaRPr lang="ru-UA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466BBB-C66D-9FCD-7C36-17878EE784CA}"/>
              </a:ext>
            </a:extLst>
          </p:cNvPr>
          <p:cNvSpPr txBox="1"/>
          <p:nvPr/>
        </p:nvSpPr>
        <p:spPr>
          <a:xfrm>
            <a:off x="8850679" y="4279551"/>
            <a:ext cx="267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 /хв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2CEAED24-95E4-CDEC-83BE-F765541EB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195" y="5116161"/>
            <a:ext cx="1477672" cy="91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E2B2A02-A208-3C42-FABF-072C071ECC73}"/>
              </a:ext>
            </a:extLst>
          </p:cNvPr>
          <p:cNvSpPr txBox="1"/>
          <p:nvPr/>
        </p:nvSpPr>
        <p:spPr>
          <a:xfrm>
            <a:off x="3950052" y="5280013"/>
            <a:ext cx="4311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     метри за секунду -</a:t>
            </a:r>
            <a:endParaRPr lang="ru-UA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610D9C-254E-69CD-B430-BE912092A37E}"/>
              </a:ext>
            </a:extLst>
          </p:cNvPr>
          <p:cNvSpPr txBox="1"/>
          <p:nvPr/>
        </p:nvSpPr>
        <p:spPr>
          <a:xfrm>
            <a:off x="8080102" y="5280013"/>
            <a:ext cx="2673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/с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50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779" y="1792013"/>
            <a:ext cx="9905998" cy="4586868"/>
          </a:xfrm>
        </p:spPr>
        <p:txBody>
          <a:bodyPr>
            <a:normAutofit fontScale="90000"/>
          </a:bodyPr>
          <a:lstStyle/>
          <a:p>
            <a:r>
              <a:rPr lang="uk-UA" sz="4400" b="1" i="1" dirty="0"/>
              <a:t>Швидкість  </a:t>
            </a:r>
            <a:r>
              <a:rPr lang="uk-UA" dirty="0"/>
              <a:t>           </a:t>
            </a:r>
            <a:br>
              <a:rPr lang="uk-UA" dirty="0"/>
            </a:br>
            <a:r>
              <a:rPr lang="uk-UA" dirty="0"/>
              <a:t>                                         </a:t>
            </a:r>
            <a:r>
              <a:rPr lang="uk-UA" sz="4400" b="1" dirty="0"/>
              <a:t>80 км/год</a:t>
            </a:r>
            <a:br>
              <a:rPr lang="uk-UA" sz="4400" b="1" dirty="0"/>
            </a:br>
            <a:r>
              <a:rPr lang="uk-UA" sz="4400" b="1" dirty="0"/>
              <a:t>                             11 км/с</a:t>
            </a:r>
            <a:br>
              <a:rPr lang="uk-UA" sz="4400" b="1" dirty="0"/>
            </a:br>
            <a:r>
              <a:rPr lang="uk-UA" sz="4400" b="1" dirty="0"/>
              <a:t>                              4080 м/с</a:t>
            </a:r>
            <a:br>
              <a:rPr lang="uk-UA" sz="4400" b="1" dirty="0"/>
            </a:br>
            <a:r>
              <a:rPr lang="uk-UA" sz="4400" b="1" dirty="0"/>
              <a:t>                              4 см/хв</a:t>
            </a:r>
            <a:br>
              <a:rPr lang="uk-UA" sz="4400" b="1" dirty="0"/>
            </a:br>
            <a:r>
              <a:rPr lang="uk-UA" sz="4400" b="1" dirty="0"/>
              <a:t>                              3 м/с</a:t>
            </a:r>
            <a:br>
              <a:rPr lang="uk-UA" sz="4400" b="1" dirty="0"/>
            </a:br>
            <a:endParaRPr lang="ru-RU" sz="4400" b="1" dirty="0"/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685A1125-3A9A-D4C4-207A-5BEE2D2CE086}"/>
              </a:ext>
            </a:extLst>
          </p:cNvPr>
          <p:cNvSpPr txBox="1">
            <a:spLocks/>
          </p:cNvSpPr>
          <p:nvPr/>
        </p:nvSpPr>
        <p:spPr>
          <a:xfrm>
            <a:off x="390443" y="479119"/>
            <a:ext cx="9610670" cy="840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Прочитай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034842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.1. Поштові голуби. — Вікі ЦДП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31" y="1271239"/>
            <a:ext cx="5068756" cy="405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33171" y="1752508"/>
            <a:ext cx="55533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1.Задача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Поштовий голуб сучасної породи пролетів 700 км  за 5 год. Яку швидкість  розвив поштовий голуб?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20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95515" y="3244334"/>
            <a:ext cx="1200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73,3 км/с.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46387" y="1641230"/>
            <a:ext cx="64456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3200" dirty="0"/>
          </a:p>
          <a:p>
            <a:r>
              <a:rPr lang="uk-UA" sz="3200" dirty="0"/>
              <a:t>Задача</a:t>
            </a:r>
          </a:p>
          <a:p>
            <a:r>
              <a:rPr lang="uk-UA" sz="3200" dirty="0"/>
              <a:t>Космічний корабель вийшов у  шари стратосфери,  подолавши  56 км за  7 с.  Яка швидкість космічного корабля? </a:t>
            </a:r>
            <a:endParaRPr lang="ru-RU" sz="3200" dirty="0"/>
          </a:p>
        </p:txBody>
      </p:sp>
      <p:pic>
        <p:nvPicPr>
          <p:cNvPr id="4100" name="Picture 4" descr="https://upload.wikimedia.org/wikipedia/commons/thumb/2/2b/Apollo_15_launch.jpg/220px-Apollo_15_laun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68" y="422031"/>
            <a:ext cx="5028104" cy="628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0314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255</TotalTime>
  <Words>399</Words>
  <Application>Microsoft Office PowerPoint</Application>
  <PresentationFormat>Широкий екран</PresentationFormat>
  <Paragraphs>50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Times New Roman</vt:lpstr>
      <vt:lpstr>Сетка</vt:lpstr>
      <vt:lpstr> Швидкість   тіла у прямолінійному рівномірному русі. Одиниці швидкості.    Залежність між швидкістю тіла , часом і пройденим шляхом при рівномірному прямолінійному русі.    формули для їх обчислення. Розв’язування задач на знаходження швидкості. </vt:lpstr>
      <vt:lpstr>На уроці - розкриємо поняття  швидкості рухомого тіла;  - дізнаємося, якими одиницями вимірюється швидкість та  їх скорочене позначення;  - вивчимо формули для знаходження швидкості руху тіла;  - навчимося знаходити  швидкість при розв’язуванні практично - зорієнтованих задач  </vt:lpstr>
      <vt:lpstr>Презентація PowerPoint</vt:lpstr>
      <vt:lpstr>Презентація PowerPoint</vt:lpstr>
      <vt:lpstr>Запам’ятай! Проговори вголос  правило - залежність</vt:lpstr>
      <vt:lpstr>У чому вимірюється швидкість?</vt:lpstr>
      <vt:lpstr>Швидкість                                                       80 км/год                              11 км/с                               4080 м/с                               4 см/хв                               3 м/с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Творче завдання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Швидкість   тіла у прямолінійному рівномірному русі. Одиниці швидкості.    Залежність між швидкістю тіла , часом і пройденим шляхом при рівномірному прямолінійному русі.    формули для їх обчислення. Розв’язування задач на знаходження швидкості. </dc:title>
  <dc:creator>Учетная запись Майкрософт</dc:creator>
  <cp:lastModifiedBy>Роман Тимченко</cp:lastModifiedBy>
  <cp:revision>17</cp:revision>
  <dcterms:created xsi:type="dcterms:W3CDTF">2021-01-10T18:40:46Z</dcterms:created>
  <dcterms:modified xsi:type="dcterms:W3CDTF">2024-12-17T17:20:32Z</dcterms:modified>
</cp:coreProperties>
</file>