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embeddedFontLst>
    <p:embeddedFont>
      <p:font typeface="More Sugar" panose="020B0604020202020204" charset="0"/>
      <p:regular r:id="rId11"/>
    </p:embeddedFont>
    <p:embeddedFont>
      <p:font typeface="More Sugar Thin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72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7.png"/><Relationship Id="rId7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9.svg"/><Relationship Id="rId7" Type="http://schemas.openxmlformats.org/officeDocument/2006/relationships/image" Target="../media/image22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10" Type="http://schemas.openxmlformats.org/officeDocument/2006/relationships/image" Target="../media/image5.png"/><Relationship Id="rId4" Type="http://schemas.openxmlformats.org/officeDocument/2006/relationships/image" Target="../media/image7.png"/><Relationship Id="rId9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1.svg"/><Relationship Id="rId7" Type="http://schemas.openxmlformats.org/officeDocument/2006/relationships/image" Target="../media/image34.png"/><Relationship Id="rId12" Type="http://schemas.openxmlformats.org/officeDocument/2006/relationships/image" Target="../media/image3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37.png"/><Relationship Id="rId5" Type="http://schemas.openxmlformats.org/officeDocument/2006/relationships/image" Target="../media/image32.png"/><Relationship Id="rId10" Type="http://schemas.openxmlformats.org/officeDocument/2006/relationships/image" Target="../media/image36.png"/><Relationship Id="rId4" Type="http://schemas.openxmlformats.org/officeDocument/2006/relationships/image" Target="../media/image7.png"/><Relationship Id="rId9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40.svg"/><Relationship Id="rId7" Type="http://schemas.openxmlformats.org/officeDocument/2006/relationships/image" Target="../media/image4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11" Type="http://schemas.openxmlformats.org/officeDocument/2006/relationships/image" Target="../media/image45.png"/><Relationship Id="rId5" Type="http://schemas.openxmlformats.org/officeDocument/2006/relationships/image" Target="../media/image20.png"/><Relationship Id="rId10" Type="http://schemas.openxmlformats.org/officeDocument/2006/relationships/image" Target="../media/image44.png"/><Relationship Id="rId4" Type="http://schemas.openxmlformats.org/officeDocument/2006/relationships/image" Target="../media/image7.png"/><Relationship Id="rId9" Type="http://schemas.openxmlformats.org/officeDocument/2006/relationships/image" Target="../media/image4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7.svg"/><Relationship Id="rId7" Type="http://schemas.openxmlformats.org/officeDocument/2006/relationships/image" Target="../media/image50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4.png"/><Relationship Id="rId5" Type="http://schemas.openxmlformats.org/officeDocument/2006/relationships/image" Target="../media/image48.png"/><Relationship Id="rId10" Type="http://schemas.openxmlformats.org/officeDocument/2006/relationships/image" Target="../media/image13.sv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svg"/><Relationship Id="rId9" Type="http://schemas.openxmlformats.org/officeDocument/2006/relationships/image" Target="../media/image5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7.png"/><Relationship Id="rId7" Type="http://schemas.openxmlformats.org/officeDocument/2006/relationships/image" Target="../media/image63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7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811075" y="5788396"/>
            <a:ext cx="1869063" cy="1581084"/>
          </a:xfrm>
          <a:custGeom>
            <a:avLst/>
            <a:gdLst/>
            <a:ahLst/>
            <a:cxnLst/>
            <a:rect l="l" t="t" r="r" b="b"/>
            <a:pathLst>
              <a:path w="1869063" h="1581084">
                <a:moveTo>
                  <a:pt x="0" y="0"/>
                </a:moveTo>
                <a:lnTo>
                  <a:pt x="1869064" y="0"/>
                </a:lnTo>
                <a:lnTo>
                  <a:pt x="1869064" y="1581084"/>
                </a:lnTo>
                <a:lnTo>
                  <a:pt x="0" y="15810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3" name="Freeform 3"/>
          <p:cNvSpPr/>
          <p:nvPr/>
        </p:nvSpPr>
        <p:spPr>
          <a:xfrm rot="-5400000">
            <a:off x="12348604" y="-2853282"/>
            <a:ext cx="7921103" cy="8072462"/>
          </a:xfrm>
          <a:custGeom>
            <a:avLst/>
            <a:gdLst/>
            <a:ahLst/>
            <a:cxnLst/>
            <a:rect l="l" t="t" r="r" b="b"/>
            <a:pathLst>
              <a:path w="7921103" h="8072462">
                <a:moveTo>
                  <a:pt x="0" y="0"/>
                </a:moveTo>
                <a:lnTo>
                  <a:pt x="7921103" y="0"/>
                </a:lnTo>
                <a:lnTo>
                  <a:pt x="7921103" y="8072461"/>
                </a:lnTo>
                <a:lnTo>
                  <a:pt x="0" y="80724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4" name="Freeform 4"/>
          <p:cNvSpPr/>
          <p:nvPr/>
        </p:nvSpPr>
        <p:spPr>
          <a:xfrm rot="-5400000" flipH="1">
            <a:off x="91610" y="760595"/>
            <a:ext cx="3080811" cy="2390519"/>
          </a:xfrm>
          <a:custGeom>
            <a:avLst/>
            <a:gdLst/>
            <a:ahLst/>
            <a:cxnLst/>
            <a:rect l="l" t="t" r="r" b="b"/>
            <a:pathLst>
              <a:path w="3080811" h="2390519">
                <a:moveTo>
                  <a:pt x="3080811" y="0"/>
                </a:moveTo>
                <a:lnTo>
                  <a:pt x="0" y="0"/>
                </a:lnTo>
                <a:lnTo>
                  <a:pt x="0" y="2390519"/>
                </a:lnTo>
                <a:lnTo>
                  <a:pt x="3080811" y="2390519"/>
                </a:lnTo>
                <a:lnTo>
                  <a:pt x="3080811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5" name="Freeform 5"/>
          <p:cNvSpPr/>
          <p:nvPr/>
        </p:nvSpPr>
        <p:spPr>
          <a:xfrm flipH="1">
            <a:off x="12903888" y="6388680"/>
            <a:ext cx="4825537" cy="3987100"/>
          </a:xfrm>
          <a:custGeom>
            <a:avLst/>
            <a:gdLst/>
            <a:ahLst/>
            <a:cxnLst/>
            <a:rect l="l" t="t" r="r" b="b"/>
            <a:pathLst>
              <a:path w="4825537" h="3987100">
                <a:moveTo>
                  <a:pt x="4825537" y="0"/>
                </a:moveTo>
                <a:lnTo>
                  <a:pt x="0" y="0"/>
                </a:lnTo>
                <a:lnTo>
                  <a:pt x="0" y="3987100"/>
                </a:lnTo>
                <a:lnTo>
                  <a:pt x="4825537" y="3987100"/>
                </a:lnTo>
                <a:lnTo>
                  <a:pt x="4825537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6" name="Freeform 6"/>
          <p:cNvSpPr/>
          <p:nvPr/>
        </p:nvSpPr>
        <p:spPr>
          <a:xfrm>
            <a:off x="10363072" y="646719"/>
            <a:ext cx="1692244" cy="1072460"/>
          </a:xfrm>
          <a:custGeom>
            <a:avLst/>
            <a:gdLst/>
            <a:ahLst/>
            <a:cxnLst/>
            <a:rect l="l" t="t" r="r" b="b"/>
            <a:pathLst>
              <a:path w="1692244" h="1072460">
                <a:moveTo>
                  <a:pt x="0" y="0"/>
                </a:moveTo>
                <a:lnTo>
                  <a:pt x="1692244" y="0"/>
                </a:lnTo>
                <a:lnTo>
                  <a:pt x="1692244" y="1072459"/>
                </a:lnTo>
                <a:lnTo>
                  <a:pt x="0" y="10724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7" name="Freeform 7"/>
          <p:cNvSpPr/>
          <p:nvPr/>
        </p:nvSpPr>
        <p:spPr>
          <a:xfrm rot="1459174">
            <a:off x="1702899" y="4077851"/>
            <a:ext cx="860896" cy="1788875"/>
          </a:xfrm>
          <a:custGeom>
            <a:avLst/>
            <a:gdLst/>
            <a:ahLst/>
            <a:cxnLst/>
            <a:rect l="l" t="t" r="r" b="b"/>
            <a:pathLst>
              <a:path w="860896" h="1788875">
                <a:moveTo>
                  <a:pt x="0" y="0"/>
                </a:moveTo>
                <a:lnTo>
                  <a:pt x="860896" y="0"/>
                </a:lnTo>
                <a:lnTo>
                  <a:pt x="860896" y="1788875"/>
                </a:lnTo>
                <a:lnTo>
                  <a:pt x="0" y="178887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8" name="Freeform 8"/>
          <p:cNvSpPr/>
          <p:nvPr/>
        </p:nvSpPr>
        <p:spPr>
          <a:xfrm rot="844515">
            <a:off x="4716348" y="7303673"/>
            <a:ext cx="579583" cy="636412"/>
          </a:xfrm>
          <a:custGeom>
            <a:avLst/>
            <a:gdLst/>
            <a:ahLst/>
            <a:cxnLst/>
            <a:rect l="l" t="t" r="r" b="b"/>
            <a:pathLst>
              <a:path w="579583" h="636412">
                <a:moveTo>
                  <a:pt x="0" y="0"/>
                </a:moveTo>
                <a:lnTo>
                  <a:pt x="579583" y="0"/>
                </a:lnTo>
                <a:lnTo>
                  <a:pt x="579583" y="636412"/>
                </a:lnTo>
                <a:lnTo>
                  <a:pt x="0" y="63641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05269" t="-192267" r="-161500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9" name="Freeform 9"/>
          <p:cNvSpPr/>
          <p:nvPr/>
        </p:nvSpPr>
        <p:spPr>
          <a:xfrm>
            <a:off x="3922328" y="971075"/>
            <a:ext cx="474490" cy="423746"/>
          </a:xfrm>
          <a:custGeom>
            <a:avLst/>
            <a:gdLst/>
            <a:ahLst/>
            <a:cxnLst/>
            <a:rect l="l" t="t" r="r" b="b"/>
            <a:pathLst>
              <a:path w="474490" h="423746">
                <a:moveTo>
                  <a:pt x="0" y="0"/>
                </a:moveTo>
                <a:lnTo>
                  <a:pt x="474490" y="0"/>
                </a:lnTo>
                <a:lnTo>
                  <a:pt x="474490" y="423747"/>
                </a:lnTo>
                <a:lnTo>
                  <a:pt x="0" y="42374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41339" t="-79679" r="-24689" b="-8097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0" name="Freeform 10"/>
          <p:cNvSpPr/>
          <p:nvPr/>
        </p:nvSpPr>
        <p:spPr>
          <a:xfrm rot="-5400000">
            <a:off x="791455" y="4186234"/>
            <a:ext cx="474490" cy="423746"/>
          </a:xfrm>
          <a:custGeom>
            <a:avLst/>
            <a:gdLst/>
            <a:ahLst/>
            <a:cxnLst/>
            <a:rect l="l" t="t" r="r" b="b"/>
            <a:pathLst>
              <a:path w="474490" h="423746">
                <a:moveTo>
                  <a:pt x="0" y="0"/>
                </a:moveTo>
                <a:lnTo>
                  <a:pt x="474490" y="0"/>
                </a:lnTo>
                <a:lnTo>
                  <a:pt x="474490" y="423746"/>
                </a:lnTo>
                <a:lnTo>
                  <a:pt x="0" y="42374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41339" t="-79679" r="-24689" b="-8097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1" name="Freeform 11"/>
          <p:cNvSpPr/>
          <p:nvPr/>
        </p:nvSpPr>
        <p:spPr>
          <a:xfrm rot="-2003464">
            <a:off x="11183085" y="6242824"/>
            <a:ext cx="490891" cy="539024"/>
          </a:xfrm>
          <a:custGeom>
            <a:avLst/>
            <a:gdLst/>
            <a:ahLst/>
            <a:cxnLst/>
            <a:rect l="l" t="t" r="r" b="b"/>
            <a:pathLst>
              <a:path w="490891" h="539024">
                <a:moveTo>
                  <a:pt x="0" y="0"/>
                </a:moveTo>
                <a:lnTo>
                  <a:pt x="490891" y="0"/>
                </a:lnTo>
                <a:lnTo>
                  <a:pt x="490891" y="539024"/>
                </a:lnTo>
                <a:lnTo>
                  <a:pt x="0" y="53902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05269" t="-192267" r="-161500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2" name="Freeform 12"/>
          <p:cNvSpPr/>
          <p:nvPr/>
        </p:nvSpPr>
        <p:spPr>
          <a:xfrm rot="844515" flipH="1" flipV="1">
            <a:off x="4075137" y="9471544"/>
            <a:ext cx="224505" cy="826881"/>
          </a:xfrm>
          <a:custGeom>
            <a:avLst/>
            <a:gdLst/>
            <a:ahLst/>
            <a:cxnLst/>
            <a:rect l="l" t="t" r="r" b="b"/>
            <a:pathLst>
              <a:path w="224505" h="826881">
                <a:moveTo>
                  <a:pt x="224504" y="826881"/>
                </a:moveTo>
                <a:lnTo>
                  <a:pt x="0" y="826881"/>
                </a:lnTo>
                <a:lnTo>
                  <a:pt x="0" y="0"/>
                </a:lnTo>
                <a:lnTo>
                  <a:pt x="224504" y="0"/>
                </a:lnTo>
                <a:lnTo>
                  <a:pt x="224504" y="826881"/>
                </a:lnTo>
                <a:close/>
              </a:path>
            </a:pathLst>
          </a:custGeom>
          <a:blipFill>
            <a:blip r:embed="rId8"/>
            <a:stretch>
              <a:fillRect l="-677507" t="-192267" r="-45273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3" name="Freeform 13"/>
          <p:cNvSpPr/>
          <p:nvPr/>
        </p:nvSpPr>
        <p:spPr>
          <a:xfrm rot="844515" flipH="1" flipV="1">
            <a:off x="10612542" y="2654493"/>
            <a:ext cx="224505" cy="826881"/>
          </a:xfrm>
          <a:custGeom>
            <a:avLst/>
            <a:gdLst/>
            <a:ahLst/>
            <a:cxnLst/>
            <a:rect l="l" t="t" r="r" b="b"/>
            <a:pathLst>
              <a:path w="224505" h="826881">
                <a:moveTo>
                  <a:pt x="224504" y="826881"/>
                </a:moveTo>
                <a:lnTo>
                  <a:pt x="0" y="826881"/>
                </a:lnTo>
                <a:lnTo>
                  <a:pt x="0" y="0"/>
                </a:lnTo>
                <a:lnTo>
                  <a:pt x="224504" y="0"/>
                </a:lnTo>
                <a:lnTo>
                  <a:pt x="224504" y="826881"/>
                </a:lnTo>
                <a:close/>
              </a:path>
            </a:pathLst>
          </a:custGeom>
          <a:blipFill>
            <a:blip r:embed="rId8"/>
            <a:stretch>
              <a:fillRect l="-677507" t="-192267" r="-45273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4" name="Freeform 14"/>
          <p:cNvSpPr/>
          <p:nvPr/>
        </p:nvSpPr>
        <p:spPr>
          <a:xfrm rot="1551896" flipH="1" flipV="1">
            <a:off x="9969448" y="7377034"/>
            <a:ext cx="224505" cy="826881"/>
          </a:xfrm>
          <a:custGeom>
            <a:avLst/>
            <a:gdLst/>
            <a:ahLst/>
            <a:cxnLst/>
            <a:rect l="l" t="t" r="r" b="b"/>
            <a:pathLst>
              <a:path w="224505" h="826881">
                <a:moveTo>
                  <a:pt x="224504" y="826881"/>
                </a:moveTo>
                <a:lnTo>
                  <a:pt x="0" y="826881"/>
                </a:lnTo>
                <a:lnTo>
                  <a:pt x="0" y="0"/>
                </a:lnTo>
                <a:lnTo>
                  <a:pt x="224504" y="0"/>
                </a:lnTo>
                <a:lnTo>
                  <a:pt x="224504" y="826881"/>
                </a:lnTo>
                <a:close/>
              </a:path>
            </a:pathLst>
          </a:custGeom>
          <a:blipFill>
            <a:blip r:embed="rId8"/>
            <a:stretch>
              <a:fillRect l="-677507" t="-192267" r="-45273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5" name="TextBox 15"/>
          <p:cNvSpPr txBox="1"/>
          <p:nvPr/>
        </p:nvSpPr>
        <p:spPr>
          <a:xfrm>
            <a:off x="2188825" y="1947641"/>
            <a:ext cx="13256279" cy="7924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33"/>
              </a:lnSpc>
            </a:pPr>
            <a:r>
              <a:rPr lang="en-US" sz="5387" spc="312" dirty="0" err="1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Планета</a:t>
            </a:r>
            <a:r>
              <a:rPr lang="en-US" sz="5387" spc="312" dirty="0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 </a:t>
            </a:r>
            <a:r>
              <a:rPr lang="en-US" sz="5387" spc="312" dirty="0" err="1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Земля</a:t>
            </a:r>
            <a:r>
              <a:rPr lang="en-US" sz="5387" spc="312" dirty="0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 - </a:t>
            </a:r>
            <a:r>
              <a:rPr lang="en-US" sz="5387" spc="312" dirty="0" err="1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наш</a:t>
            </a:r>
            <a:r>
              <a:rPr lang="en-US" sz="5387" spc="312" dirty="0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 </a:t>
            </a:r>
            <a:r>
              <a:rPr lang="en-US" sz="5387" spc="312" dirty="0" err="1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дім</a:t>
            </a:r>
            <a:r>
              <a:rPr lang="en-US" sz="5387" spc="312" dirty="0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 у </a:t>
            </a:r>
            <a:r>
              <a:rPr lang="en-US" sz="5387" spc="312" dirty="0" err="1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Всесвіт</a:t>
            </a:r>
            <a:endParaRPr lang="en-US" sz="5387" spc="312" dirty="0">
              <a:solidFill>
                <a:srgbClr val="F1F9FD"/>
              </a:solidFill>
              <a:latin typeface="More Sugar Thin"/>
              <a:ea typeface="More Sugar Thin"/>
              <a:cs typeface="More Sugar Thin"/>
              <a:sym typeface="More Sugar Thin"/>
            </a:endParaRPr>
          </a:p>
        </p:txBody>
      </p:sp>
      <p:sp>
        <p:nvSpPr>
          <p:cNvPr id="16" name="Freeform 16"/>
          <p:cNvSpPr/>
          <p:nvPr/>
        </p:nvSpPr>
        <p:spPr>
          <a:xfrm rot="844515" flipH="1" flipV="1">
            <a:off x="8358457" y="661605"/>
            <a:ext cx="224505" cy="826881"/>
          </a:xfrm>
          <a:custGeom>
            <a:avLst/>
            <a:gdLst/>
            <a:ahLst/>
            <a:cxnLst/>
            <a:rect l="l" t="t" r="r" b="b"/>
            <a:pathLst>
              <a:path w="224505" h="826881">
                <a:moveTo>
                  <a:pt x="224505" y="826881"/>
                </a:moveTo>
                <a:lnTo>
                  <a:pt x="0" y="826881"/>
                </a:lnTo>
                <a:lnTo>
                  <a:pt x="0" y="0"/>
                </a:lnTo>
                <a:lnTo>
                  <a:pt x="224505" y="0"/>
                </a:lnTo>
                <a:lnTo>
                  <a:pt x="224505" y="826881"/>
                </a:lnTo>
                <a:close/>
              </a:path>
            </a:pathLst>
          </a:custGeom>
          <a:blipFill>
            <a:blip r:embed="rId8"/>
            <a:stretch>
              <a:fillRect l="-677507" t="-192267" r="-45273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7" name="Freeform 17"/>
          <p:cNvSpPr/>
          <p:nvPr/>
        </p:nvSpPr>
        <p:spPr>
          <a:xfrm rot="-4555484" flipH="1" flipV="1">
            <a:off x="12578535" y="8945818"/>
            <a:ext cx="224505" cy="826881"/>
          </a:xfrm>
          <a:custGeom>
            <a:avLst/>
            <a:gdLst/>
            <a:ahLst/>
            <a:cxnLst/>
            <a:rect l="l" t="t" r="r" b="b"/>
            <a:pathLst>
              <a:path w="224505" h="826881">
                <a:moveTo>
                  <a:pt x="224504" y="826881"/>
                </a:moveTo>
                <a:lnTo>
                  <a:pt x="0" y="826881"/>
                </a:lnTo>
                <a:lnTo>
                  <a:pt x="0" y="0"/>
                </a:lnTo>
                <a:lnTo>
                  <a:pt x="224504" y="0"/>
                </a:lnTo>
                <a:lnTo>
                  <a:pt x="224504" y="826881"/>
                </a:lnTo>
                <a:close/>
              </a:path>
            </a:pathLst>
          </a:custGeom>
          <a:blipFill>
            <a:blip r:embed="rId8"/>
            <a:stretch>
              <a:fillRect l="-677507" t="-192267" r="-45273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8" name="Freeform 18"/>
          <p:cNvSpPr/>
          <p:nvPr/>
        </p:nvSpPr>
        <p:spPr>
          <a:xfrm flipH="1">
            <a:off x="16212286" y="6191224"/>
            <a:ext cx="692510" cy="618450"/>
          </a:xfrm>
          <a:custGeom>
            <a:avLst/>
            <a:gdLst/>
            <a:ahLst/>
            <a:cxnLst/>
            <a:rect l="l" t="t" r="r" b="b"/>
            <a:pathLst>
              <a:path w="692510" h="618450">
                <a:moveTo>
                  <a:pt x="692510" y="0"/>
                </a:moveTo>
                <a:lnTo>
                  <a:pt x="0" y="0"/>
                </a:lnTo>
                <a:lnTo>
                  <a:pt x="0" y="618450"/>
                </a:lnTo>
                <a:lnTo>
                  <a:pt x="692510" y="618450"/>
                </a:lnTo>
                <a:lnTo>
                  <a:pt x="692510" y="0"/>
                </a:lnTo>
                <a:close/>
              </a:path>
            </a:pathLst>
          </a:custGeom>
          <a:blipFill>
            <a:blip r:embed="rId8"/>
            <a:stretch>
              <a:fillRect l="-141339" t="-79679" r="-24689" b="-8097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9" name="Freeform 19"/>
          <p:cNvSpPr/>
          <p:nvPr/>
        </p:nvSpPr>
        <p:spPr>
          <a:xfrm rot="-5988675" flipH="1" flipV="1">
            <a:off x="13133753" y="4746982"/>
            <a:ext cx="722220" cy="793036"/>
          </a:xfrm>
          <a:custGeom>
            <a:avLst/>
            <a:gdLst/>
            <a:ahLst/>
            <a:cxnLst/>
            <a:rect l="l" t="t" r="r" b="b"/>
            <a:pathLst>
              <a:path w="722220" h="793036">
                <a:moveTo>
                  <a:pt x="722220" y="793036"/>
                </a:moveTo>
                <a:lnTo>
                  <a:pt x="0" y="793036"/>
                </a:lnTo>
                <a:lnTo>
                  <a:pt x="0" y="0"/>
                </a:lnTo>
                <a:lnTo>
                  <a:pt x="722220" y="0"/>
                </a:lnTo>
                <a:lnTo>
                  <a:pt x="722220" y="793036"/>
                </a:lnTo>
                <a:close/>
              </a:path>
            </a:pathLst>
          </a:custGeom>
          <a:blipFill>
            <a:blip r:embed="rId8"/>
            <a:stretch>
              <a:fillRect l="-201985" t="-192267" r="-64785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20" name="Freeform 20"/>
          <p:cNvSpPr/>
          <p:nvPr/>
        </p:nvSpPr>
        <p:spPr>
          <a:xfrm>
            <a:off x="2336370" y="4532519"/>
            <a:ext cx="3254802" cy="3099116"/>
          </a:xfrm>
          <a:custGeom>
            <a:avLst/>
            <a:gdLst/>
            <a:ahLst/>
            <a:cxnLst/>
            <a:rect l="l" t="t" r="r" b="b"/>
            <a:pathLst>
              <a:path w="3254802" h="3099116">
                <a:moveTo>
                  <a:pt x="0" y="0"/>
                </a:moveTo>
                <a:lnTo>
                  <a:pt x="3254802" y="0"/>
                </a:lnTo>
                <a:lnTo>
                  <a:pt x="3254802" y="3099116"/>
                </a:lnTo>
                <a:lnTo>
                  <a:pt x="0" y="309911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21" name="Freeform 21"/>
          <p:cNvSpPr/>
          <p:nvPr/>
        </p:nvSpPr>
        <p:spPr>
          <a:xfrm rot="-95502" flipH="1" flipV="1">
            <a:off x="1770143" y="7489256"/>
            <a:ext cx="224505" cy="826881"/>
          </a:xfrm>
          <a:custGeom>
            <a:avLst/>
            <a:gdLst/>
            <a:ahLst/>
            <a:cxnLst/>
            <a:rect l="l" t="t" r="r" b="b"/>
            <a:pathLst>
              <a:path w="224505" h="826881">
                <a:moveTo>
                  <a:pt x="224504" y="826881"/>
                </a:moveTo>
                <a:lnTo>
                  <a:pt x="0" y="826881"/>
                </a:lnTo>
                <a:lnTo>
                  <a:pt x="0" y="0"/>
                </a:lnTo>
                <a:lnTo>
                  <a:pt x="224504" y="0"/>
                </a:lnTo>
                <a:lnTo>
                  <a:pt x="224504" y="826881"/>
                </a:lnTo>
                <a:close/>
              </a:path>
            </a:pathLst>
          </a:custGeom>
          <a:blipFill>
            <a:blip r:embed="rId8"/>
            <a:stretch>
              <a:fillRect l="-677507" t="-192267" r="-45273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22" name="Freeform 22"/>
          <p:cNvSpPr/>
          <p:nvPr/>
        </p:nvSpPr>
        <p:spPr>
          <a:xfrm rot="844515" flipH="1" flipV="1">
            <a:off x="2962852" y="3356329"/>
            <a:ext cx="159181" cy="586285"/>
          </a:xfrm>
          <a:custGeom>
            <a:avLst/>
            <a:gdLst/>
            <a:ahLst/>
            <a:cxnLst/>
            <a:rect l="l" t="t" r="r" b="b"/>
            <a:pathLst>
              <a:path w="159181" h="586285">
                <a:moveTo>
                  <a:pt x="159181" y="586286"/>
                </a:moveTo>
                <a:lnTo>
                  <a:pt x="0" y="586286"/>
                </a:lnTo>
                <a:lnTo>
                  <a:pt x="0" y="0"/>
                </a:lnTo>
                <a:lnTo>
                  <a:pt x="159181" y="0"/>
                </a:lnTo>
                <a:lnTo>
                  <a:pt x="159181" y="586286"/>
                </a:lnTo>
                <a:close/>
              </a:path>
            </a:pathLst>
          </a:custGeom>
          <a:blipFill>
            <a:blip r:embed="rId8"/>
            <a:stretch>
              <a:fillRect l="-677507" t="-192267" r="-45273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23" name="TextBox 23"/>
          <p:cNvSpPr txBox="1"/>
          <p:nvPr/>
        </p:nvSpPr>
        <p:spPr>
          <a:xfrm rot="-37532">
            <a:off x="983422" y="2499160"/>
            <a:ext cx="15394369" cy="5179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29"/>
              </a:lnSpc>
            </a:pPr>
            <a:r>
              <a:rPr lang="en-US" sz="12436" spc="721" dirty="0">
                <a:solidFill>
                  <a:srgbClr val="F1F9FD"/>
                </a:solidFill>
                <a:latin typeface="More Sugar"/>
                <a:ea typeface="More Sugar"/>
                <a:cs typeface="More Sugar"/>
                <a:sym typeface="More Sugar"/>
              </a:rPr>
              <a:t>ЛЮДИНА І ВСЕСВІТ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911967" y="8497219"/>
            <a:ext cx="9667280" cy="724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39"/>
              </a:lnSpc>
              <a:spcBef>
                <a:spcPct val="0"/>
              </a:spcBef>
            </a:pPr>
            <a:r>
              <a:rPr lang="en-US" sz="4099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Яка космічна адреса нашої планети?</a:t>
            </a:r>
          </a:p>
        </p:txBody>
      </p:sp>
      <p:pic>
        <p:nvPicPr>
          <p:cNvPr id="1026" name="Picture 2" descr="Мифопатология Икар (Чепух) / Стихи.ру">
            <a:extLst>
              <a:ext uri="{FF2B5EF4-FFF2-40B4-BE49-F238E27FC236}">
                <a16:creationId xmlns:a16="http://schemas.microsoft.com/office/drawing/2014/main" id="{6882E446-8100-1D87-9FB2-FE102F30F6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36" y="6949456"/>
            <a:ext cx="3277728" cy="329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3" grpId="0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7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11775"/>
            <a:ext cx="18163806" cy="10177463"/>
          </a:xfrm>
          <a:custGeom>
            <a:avLst/>
            <a:gdLst/>
            <a:ahLst/>
            <a:cxnLst/>
            <a:rect l="l" t="t" r="r" b="b"/>
            <a:pathLst>
              <a:path w="18163806" h="10177463">
                <a:moveTo>
                  <a:pt x="0" y="0"/>
                </a:moveTo>
                <a:lnTo>
                  <a:pt x="18163806" y="0"/>
                </a:lnTo>
                <a:lnTo>
                  <a:pt x="18163806" y="10177463"/>
                </a:lnTo>
                <a:lnTo>
                  <a:pt x="0" y="101774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</a:blip>
            <a:stretch>
              <a:fillRect l="-6594" r="-10747" b="-3663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3" name="TextBox 3"/>
          <p:cNvSpPr txBox="1"/>
          <p:nvPr/>
        </p:nvSpPr>
        <p:spPr>
          <a:xfrm>
            <a:off x="392410" y="2481680"/>
            <a:ext cx="5948518" cy="1717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9999" dirty="0" err="1">
                <a:solidFill>
                  <a:srgbClr val="F1F9FD"/>
                </a:solidFill>
                <a:latin typeface="More Sugar"/>
                <a:ea typeface="More Sugar"/>
                <a:cs typeface="More Sugar"/>
                <a:sym typeface="More Sugar"/>
              </a:rPr>
              <a:t>космос</a:t>
            </a:r>
            <a:r>
              <a:rPr lang="en-US" sz="9999" dirty="0">
                <a:solidFill>
                  <a:srgbClr val="F1F9FD"/>
                </a:solidFill>
                <a:latin typeface="More Sugar"/>
                <a:ea typeface="More Sugar"/>
                <a:cs typeface="More Sugar"/>
                <a:sym typeface="More Sugar"/>
              </a:rPr>
              <a:t> </a:t>
            </a:r>
          </a:p>
        </p:txBody>
      </p:sp>
      <p:sp>
        <p:nvSpPr>
          <p:cNvPr id="4" name="Freeform 4"/>
          <p:cNvSpPr/>
          <p:nvPr/>
        </p:nvSpPr>
        <p:spPr>
          <a:xfrm>
            <a:off x="14210456" y="1441454"/>
            <a:ext cx="474490" cy="423746"/>
          </a:xfrm>
          <a:custGeom>
            <a:avLst/>
            <a:gdLst/>
            <a:ahLst/>
            <a:cxnLst/>
            <a:rect l="l" t="t" r="r" b="b"/>
            <a:pathLst>
              <a:path w="474490" h="423746">
                <a:moveTo>
                  <a:pt x="0" y="0"/>
                </a:moveTo>
                <a:lnTo>
                  <a:pt x="474491" y="0"/>
                </a:lnTo>
                <a:lnTo>
                  <a:pt x="474491" y="423746"/>
                </a:lnTo>
                <a:lnTo>
                  <a:pt x="0" y="4237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41339" t="-79679" r="-24689" b="-80971"/>
            </a:stretch>
          </a:blipFill>
        </p:spPr>
        <p:txBody>
          <a:bodyPr/>
          <a:lstStyle/>
          <a:p>
            <a:endParaRPr lang="ru-UA"/>
          </a:p>
        </p:txBody>
      </p:sp>
      <p:grpSp>
        <p:nvGrpSpPr>
          <p:cNvPr id="5" name="Group 5"/>
          <p:cNvGrpSpPr/>
          <p:nvPr/>
        </p:nvGrpSpPr>
        <p:grpSpPr>
          <a:xfrm>
            <a:off x="7182127" y="3354991"/>
            <a:ext cx="4030838" cy="4774609"/>
            <a:chOff x="0" y="0"/>
            <a:chExt cx="5374451" cy="6366146"/>
          </a:xfrm>
        </p:grpSpPr>
        <p:sp>
          <p:nvSpPr>
            <p:cNvPr id="6" name="TextBox 6"/>
            <p:cNvSpPr txBox="1"/>
            <p:nvPr/>
          </p:nvSpPr>
          <p:spPr>
            <a:xfrm>
              <a:off x="0" y="5628161"/>
              <a:ext cx="5374451" cy="7379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25"/>
                </a:lnSpc>
              </a:pPr>
              <a:endParaRPr/>
            </a:p>
          </p:txBody>
        </p:sp>
        <p:grpSp>
          <p:nvGrpSpPr>
            <p:cNvPr id="7" name="Group 7"/>
            <p:cNvGrpSpPr/>
            <p:nvPr/>
          </p:nvGrpSpPr>
          <p:grpSpPr>
            <a:xfrm>
              <a:off x="0" y="0"/>
              <a:ext cx="4793552" cy="4793532"/>
              <a:chOff x="0" y="0"/>
              <a:chExt cx="6350000" cy="6349975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6350000" cy="6349975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49975">
                    <a:moveTo>
                      <a:pt x="6350000" y="3175025"/>
                    </a:moveTo>
                    <a:cubicBezTo>
                      <a:pt x="6350000" y="4928451"/>
                      <a:pt x="4928476" y="6349975"/>
                      <a:pt x="3175000" y="6349975"/>
                    </a:cubicBezTo>
                    <a:cubicBezTo>
                      <a:pt x="1421498" y="6349975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2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t="-955" b="-955"/>
                </a:stretch>
              </a:blipFill>
            </p:spPr>
            <p:txBody>
              <a:bodyPr/>
              <a:lstStyle/>
              <a:p>
                <a:endParaRPr lang="ru-UA"/>
              </a:p>
            </p:txBody>
          </p:sp>
        </p:grpSp>
      </p:grpSp>
      <p:sp>
        <p:nvSpPr>
          <p:cNvPr id="9" name="Freeform 9"/>
          <p:cNvSpPr/>
          <p:nvPr/>
        </p:nvSpPr>
        <p:spPr>
          <a:xfrm rot="-529564">
            <a:off x="8233464" y="9046427"/>
            <a:ext cx="474490" cy="423746"/>
          </a:xfrm>
          <a:custGeom>
            <a:avLst/>
            <a:gdLst/>
            <a:ahLst/>
            <a:cxnLst/>
            <a:rect l="l" t="t" r="r" b="b"/>
            <a:pathLst>
              <a:path w="474490" h="423746">
                <a:moveTo>
                  <a:pt x="0" y="0"/>
                </a:moveTo>
                <a:lnTo>
                  <a:pt x="474490" y="0"/>
                </a:lnTo>
                <a:lnTo>
                  <a:pt x="474490" y="423746"/>
                </a:lnTo>
                <a:lnTo>
                  <a:pt x="0" y="4237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41339" t="-79679" r="-24689" b="-8097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0" name="Freeform 10"/>
          <p:cNvSpPr/>
          <p:nvPr/>
        </p:nvSpPr>
        <p:spPr>
          <a:xfrm rot="844515" flipH="1" flipV="1">
            <a:off x="4583763" y="7298321"/>
            <a:ext cx="224505" cy="826881"/>
          </a:xfrm>
          <a:custGeom>
            <a:avLst/>
            <a:gdLst/>
            <a:ahLst/>
            <a:cxnLst/>
            <a:rect l="l" t="t" r="r" b="b"/>
            <a:pathLst>
              <a:path w="224505" h="826881">
                <a:moveTo>
                  <a:pt x="224505" y="826881"/>
                </a:moveTo>
                <a:lnTo>
                  <a:pt x="0" y="826881"/>
                </a:lnTo>
                <a:lnTo>
                  <a:pt x="0" y="0"/>
                </a:lnTo>
                <a:lnTo>
                  <a:pt x="224505" y="0"/>
                </a:lnTo>
                <a:lnTo>
                  <a:pt x="224505" y="826881"/>
                </a:lnTo>
                <a:close/>
              </a:path>
            </a:pathLst>
          </a:custGeom>
          <a:blipFill>
            <a:blip r:embed="rId3"/>
            <a:stretch>
              <a:fillRect l="-677507" t="-192267" r="-45273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1" name="Freeform 11"/>
          <p:cNvSpPr/>
          <p:nvPr/>
        </p:nvSpPr>
        <p:spPr>
          <a:xfrm rot="844515" flipH="1" flipV="1">
            <a:off x="13216291" y="4887066"/>
            <a:ext cx="224505" cy="826881"/>
          </a:xfrm>
          <a:custGeom>
            <a:avLst/>
            <a:gdLst/>
            <a:ahLst/>
            <a:cxnLst/>
            <a:rect l="l" t="t" r="r" b="b"/>
            <a:pathLst>
              <a:path w="224505" h="826881">
                <a:moveTo>
                  <a:pt x="224504" y="826881"/>
                </a:moveTo>
                <a:lnTo>
                  <a:pt x="0" y="826881"/>
                </a:lnTo>
                <a:lnTo>
                  <a:pt x="0" y="0"/>
                </a:lnTo>
                <a:lnTo>
                  <a:pt x="224504" y="0"/>
                </a:lnTo>
                <a:lnTo>
                  <a:pt x="224504" y="826881"/>
                </a:lnTo>
                <a:close/>
              </a:path>
            </a:pathLst>
          </a:custGeom>
          <a:blipFill>
            <a:blip r:embed="rId3"/>
            <a:stretch>
              <a:fillRect l="-677507" t="-192267" r="-45273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2" name="Freeform 12"/>
          <p:cNvSpPr/>
          <p:nvPr/>
        </p:nvSpPr>
        <p:spPr>
          <a:xfrm rot="844515" flipH="1" flipV="1">
            <a:off x="8358457" y="661605"/>
            <a:ext cx="224505" cy="826881"/>
          </a:xfrm>
          <a:custGeom>
            <a:avLst/>
            <a:gdLst/>
            <a:ahLst/>
            <a:cxnLst/>
            <a:rect l="l" t="t" r="r" b="b"/>
            <a:pathLst>
              <a:path w="224505" h="826881">
                <a:moveTo>
                  <a:pt x="224505" y="826881"/>
                </a:moveTo>
                <a:lnTo>
                  <a:pt x="0" y="826881"/>
                </a:lnTo>
                <a:lnTo>
                  <a:pt x="0" y="0"/>
                </a:lnTo>
                <a:lnTo>
                  <a:pt x="224505" y="0"/>
                </a:lnTo>
                <a:lnTo>
                  <a:pt x="224505" y="826881"/>
                </a:lnTo>
                <a:close/>
              </a:path>
            </a:pathLst>
          </a:custGeom>
          <a:blipFill>
            <a:blip r:embed="rId3"/>
            <a:stretch>
              <a:fillRect l="-677507" t="-192267" r="-45273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3" name="Freeform 13"/>
          <p:cNvSpPr/>
          <p:nvPr/>
        </p:nvSpPr>
        <p:spPr>
          <a:xfrm rot="-4555484" flipH="1" flipV="1">
            <a:off x="12578535" y="8945818"/>
            <a:ext cx="224505" cy="826881"/>
          </a:xfrm>
          <a:custGeom>
            <a:avLst/>
            <a:gdLst/>
            <a:ahLst/>
            <a:cxnLst/>
            <a:rect l="l" t="t" r="r" b="b"/>
            <a:pathLst>
              <a:path w="224505" h="826881">
                <a:moveTo>
                  <a:pt x="224504" y="826881"/>
                </a:moveTo>
                <a:lnTo>
                  <a:pt x="0" y="826881"/>
                </a:lnTo>
                <a:lnTo>
                  <a:pt x="0" y="0"/>
                </a:lnTo>
                <a:lnTo>
                  <a:pt x="224504" y="0"/>
                </a:lnTo>
                <a:lnTo>
                  <a:pt x="224504" y="826881"/>
                </a:lnTo>
                <a:close/>
              </a:path>
            </a:pathLst>
          </a:custGeom>
          <a:blipFill>
            <a:blip r:embed="rId3"/>
            <a:stretch>
              <a:fillRect l="-677507" t="-192267" r="-45273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4" name="Freeform 14"/>
          <p:cNvSpPr/>
          <p:nvPr/>
        </p:nvSpPr>
        <p:spPr>
          <a:xfrm flipH="1">
            <a:off x="2789136" y="1671445"/>
            <a:ext cx="692510" cy="618450"/>
          </a:xfrm>
          <a:custGeom>
            <a:avLst/>
            <a:gdLst/>
            <a:ahLst/>
            <a:cxnLst/>
            <a:rect l="l" t="t" r="r" b="b"/>
            <a:pathLst>
              <a:path w="692510" h="618450">
                <a:moveTo>
                  <a:pt x="692510" y="0"/>
                </a:moveTo>
                <a:lnTo>
                  <a:pt x="0" y="0"/>
                </a:lnTo>
                <a:lnTo>
                  <a:pt x="0" y="618450"/>
                </a:lnTo>
                <a:lnTo>
                  <a:pt x="692510" y="618450"/>
                </a:lnTo>
                <a:lnTo>
                  <a:pt x="692510" y="0"/>
                </a:lnTo>
                <a:close/>
              </a:path>
            </a:pathLst>
          </a:custGeom>
          <a:blipFill>
            <a:blip r:embed="rId3"/>
            <a:stretch>
              <a:fillRect l="-141339" t="-79679" r="-24689" b="-8097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5" name="Freeform 15"/>
          <p:cNvSpPr/>
          <p:nvPr/>
        </p:nvSpPr>
        <p:spPr>
          <a:xfrm>
            <a:off x="8022273" y="3991705"/>
            <a:ext cx="1430762" cy="1737128"/>
          </a:xfrm>
          <a:custGeom>
            <a:avLst/>
            <a:gdLst/>
            <a:ahLst/>
            <a:cxnLst/>
            <a:rect l="l" t="t" r="r" b="b"/>
            <a:pathLst>
              <a:path w="1430762" h="1737128">
                <a:moveTo>
                  <a:pt x="0" y="0"/>
                </a:moveTo>
                <a:lnTo>
                  <a:pt x="1430762" y="0"/>
                </a:lnTo>
                <a:lnTo>
                  <a:pt x="1430762" y="1737129"/>
                </a:lnTo>
                <a:lnTo>
                  <a:pt x="0" y="173712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6" name="Freeform 16"/>
          <p:cNvSpPr/>
          <p:nvPr/>
        </p:nvSpPr>
        <p:spPr>
          <a:xfrm rot="1811331">
            <a:off x="15836549" y="304700"/>
            <a:ext cx="1503718" cy="2697253"/>
          </a:xfrm>
          <a:custGeom>
            <a:avLst/>
            <a:gdLst/>
            <a:ahLst/>
            <a:cxnLst/>
            <a:rect l="l" t="t" r="r" b="b"/>
            <a:pathLst>
              <a:path w="1503718" h="2697253">
                <a:moveTo>
                  <a:pt x="0" y="0"/>
                </a:moveTo>
                <a:lnTo>
                  <a:pt x="1503718" y="0"/>
                </a:lnTo>
                <a:lnTo>
                  <a:pt x="1503718" y="2697253"/>
                </a:lnTo>
                <a:lnTo>
                  <a:pt x="0" y="269725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7" name="Freeform 17"/>
          <p:cNvSpPr/>
          <p:nvPr/>
        </p:nvSpPr>
        <p:spPr>
          <a:xfrm>
            <a:off x="-624099" y="8371826"/>
            <a:ext cx="2691469" cy="1974865"/>
          </a:xfrm>
          <a:custGeom>
            <a:avLst/>
            <a:gdLst/>
            <a:ahLst/>
            <a:cxnLst/>
            <a:rect l="l" t="t" r="r" b="b"/>
            <a:pathLst>
              <a:path w="2691469" h="1974865">
                <a:moveTo>
                  <a:pt x="0" y="0"/>
                </a:moveTo>
                <a:lnTo>
                  <a:pt x="2691468" y="0"/>
                </a:lnTo>
                <a:lnTo>
                  <a:pt x="2691468" y="1974865"/>
                </a:lnTo>
                <a:lnTo>
                  <a:pt x="0" y="197486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8" name="Freeform 18"/>
          <p:cNvSpPr/>
          <p:nvPr/>
        </p:nvSpPr>
        <p:spPr>
          <a:xfrm rot="-5946743">
            <a:off x="16384046" y="8140089"/>
            <a:ext cx="3064815" cy="3304383"/>
          </a:xfrm>
          <a:custGeom>
            <a:avLst/>
            <a:gdLst/>
            <a:ahLst/>
            <a:cxnLst/>
            <a:rect l="l" t="t" r="r" b="b"/>
            <a:pathLst>
              <a:path w="3064815" h="3304383">
                <a:moveTo>
                  <a:pt x="0" y="0"/>
                </a:moveTo>
                <a:lnTo>
                  <a:pt x="3064815" y="0"/>
                </a:lnTo>
                <a:lnTo>
                  <a:pt x="3064815" y="3304383"/>
                </a:lnTo>
                <a:lnTo>
                  <a:pt x="0" y="330438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9" name="Freeform 19"/>
          <p:cNvSpPr/>
          <p:nvPr/>
        </p:nvSpPr>
        <p:spPr>
          <a:xfrm rot="-818752">
            <a:off x="569191" y="582135"/>
            <a:ext cx="1471665" cy="1674726"/>
          </a:xfrm>
          <a:custGeom>
            <a:avLst/>
            <a:gdLst/>
            <a:ahLst/>
            <a:cxnLst/>
            <a:rect l="l" t="t" r="r" b="b"/>
            <a:pathLst>
              <a:path w="1471665" h="1674726">
                <a:moveTo>
                  <a:pt x="0" y="0"/>
                </a:moveTo>
                <a:lnTo>
                  <a:pt x="1471665" y="0"/>
                </a:lnTo>
                <a:lnTo>
                  <a:pt x="1471665" y="1674726"/>
                </a:lnTo>
                <a:lnTo>
                  <a:pt x="0" y="167472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20" name="Freeform 20"/>
          <p:cNvSpPr/>
          <p:nvPr/>
        </p:nvSpPr>
        <p:spPr>
          <a:xfrm rot="-5988675" flipH="1" flipV="1">
            <a:off x="17350443" y="4052265"/>
            <a:ext cx="722220" cy="793036"/>
          </a:xfrm>
          <a:custGeom>
            <a:avLst/>
            <a:gdLst/>
            <a:ahLst/>
            <a:cxnLst/>
            <a:rect l="l" t="t" r="r" b="b"/>
            <a:pathLst>
              <a:path w="722220" h="793036">
                <a:moveTo>
                  <a:pt x="722220" y="793036"/>
                </a:moveTo>
                <a:lnTo>
                  <a:pt x="0" y="793036"/>
                </a:lnTo>
                <a:lnTo>
                  <a:pt x="0" y="0"/>
                </a:lnTo>
                <a:lnTo>
                  <a:pt x="722220" y="0"/>
                </a:lnTo>
                <a:lnTo>
                  <a:pt x="722220" y="793036"/>
                </a:lnTo>
                <a:close/>
              </a:path>
            </a:pathLst>
          </a:custGeom>
          <a:blipFill>
            <a:blip r:embed="rId3"/>
            <a:stretch>
              <a:fillRect l="-201985" t="-192267" r="-64785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21" name="TextBox 21"/>
          <p:cNvSpPr txBox="1"/>
          <p:nvPr/>
        </p:nvSpPr>
        <p:spPr>
          <a:xfrm>
            <a:off x="11212966" y="2238266"/>
            <a:ext cx="5948518" cy="1717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9999" dirty="0" err="1">
                <a:solidFill>
                  <a:srgbClr val="F1F9FD"/>
                </a:solidFill>
                <a:latin typeface="More Sugar"/>
                <a:ea typeface="More Sugar"/>
                <a:cs typeface="More Sugar"/>
                <a:sym typeface="More Sugar"/>
              </a:rPr>
              <a:t>Всесвіт</a:t>
            </a:r>
            <a:r>
              <a:rPr lang="en-US" sz="9999" dirty="0">
                <a:solidFill>
                  <a:srgbClr val="F1F9FD"/>
                </a:solidFill>
                <a:latin typeface="More Sugar"/>
                <a:ea typeface="More Sugar"/>
                <a:cs typeface="More Sugar"/>
                <a:sym typeface="More Sugar"/>
              </a:rPr>
              <a:t> 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92410" y="5242536"/>
            <a:ext cx="5104655" cy="2943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75681" lvl="1" indent="-587841" algn="ctr">
              <a:lnSpc>
                <a:spcPts val="7623"/>
              </a:lnSpc>
              <a:spcBef>
                <a:spcPct val="0"/>
              </a:spcBef>
              <a:buFont typeface="Arial"/>
              <a:buChar char="•"/>
            </a:pPr>
            <a:r>
              <a:rPr lang="en-US" sz="5445" dirty="0" err="1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устрій</a:t>
            </a:r>
            <a:r>
              <a:rPr lang="en-US" sz="5445" dirty="0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, </a:t>
            </a:r>
            <a:r>
              <a:rPr lang="en-US" sz="5445" dirty="0" err="1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порядок</a:t>
            </a:r>
            <a:r>
              <a:rPr lang="en-US" sz="5445" dirty="0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, </a:t>
            </a:r>
            <a:r>
              <a:rPr lang="en-US" sz="5445" dirty="0" err="1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світ</a:t>
            </a:r>
            <a:endParaRPr lang="en-US" sz="5445" dirty="0">
              <a:solidFill>
                <a:srgbClr val="F1F9FD"/>
              </a:solidFill>
              <a:latin typeface="More Sugar Thin"/>
              <a:ea typeface="More Sugar Thin"/>
              <a:cs typeface="More Sugar Thin"/>
              <a:sym typeface="More Sugar Thin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11212966" y="4017618"/>
            <a:ext cx="6703488" cy="3891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19"/>
              </a:lnSpc>
            </a:pPr>
            <a:r>
              <a:rPr lang="en-US" sz="4299" dirty="0" err="1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вся</a:t>
            </a:r>
            <a:r>
              <a:rPr lang="en-US" sz="4299" dirty="0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 </a:t>
            </a:r>
            <a:r>
              <a:rPr lang="en-US" sz="4299" dirty="0" err="1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світобудова</a:t>
            </a:r>
            <a:r>
              <a:rPr lang="en-US" sz="4299" dirty="0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 -</a:t>
            </a:r>
          </a:p>
          <a:p>
            <a:pPr algn="ctr">
              <a:lnSpc>
                <a:spcPts val="6019"/>
              </a:lnSpc>
              <a:spcBef>
                <a:spcPct val="0"/>
              </a:spcBef>
            </a:pPr>
            <a:r>
              <a:rPr lang="en-US" sz="4299" dirty="0" err="1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сукупність</a:t>
            </a:r>
            <a:r>
              <a:rPr lang="en-US" sz="4299" dirty="0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 </a:t>
            </a:r>
            <a:r>
              <a:rPr lang="en-US" sz="4299" dirty="0" err="1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того</a:t>
            </a:r>
            <a:r>
              <a:rPr lang="en-US" sz="4299" dirty="0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, </a:t>
            </a:r>
            <a:r>
              <a:rPr lang="en-US" sz="4299" dirty="0" err="1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що</a:t>
            </a:r>
            <a:r>
              <a:rPr lang="en-US" sz="4299" dirty="0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 </a:t>
            </a:r>
            <a:r>
              <a:rPr lang="en-US" sz="4299" dirty="0" err="1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існує</a:t>
            </a:r>
            <a:r>
              <a:rPr lang="en-US" sz="4299" dirty="0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 у </a:t>
            </a:r>
            <a:r>
              <a:rPr lang="en-US" sz="4299" dirty="0" err="1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світі</a:t>
            </a:r>
            <a:r>
              <a:rPr lang="en-US" sz="4299" dirty="0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, </a:t>
            </a:r>
            <a:r>
              <a:rPr lang="en-US" sz="4299" dirty="0" err="1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на</a:t>
            </a:r>
            <a:r>
              <a:rPr lang="en-US" sz="4299" dirty="0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 </a:t>
            </a:r>
            <a:r>
              <a:rPr lang="en-US" sz="4299" dirty="0" err="1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Землі</a:t>
            </a:r>
            <a:r>
              <a:rPr lang="en-US" sz="4299" dirty="0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 і у </a:t>
            </a:r>
            <a:r>
              <a:rPr lang="en-US" sz="4299" dirty="0" err="1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безмежних</a:t>
            </a:r>
            <a:r>
              <a:rPr lang="en-US" sz="4299" dirty="0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 </a:t>
            </a:r>
            <a:r>
              <a:rPr lang="en-US" sz="4299" dirty="0" err="1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космічних</a:t>
            </a:r>
            <a:r>
              <a:rPr lang="en-US" sz="4299" dirty="0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 </a:t>
            </a:r>
            <a:r>
              <a:rPr lang="en-US" sz="4299" dirty="0" err="1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просторах</a:t>
            </a:r>
            <a:endParaRPr lang="en-US" sz="4299" dirty="0">
              <a:solidFill>
                <a:srgbClr val="F1F9FD"/>
              </a:solidFill>
              <a:latin typeface="More Sugar Thin"/>
              <a:ea typeface="More Sugar Thin"/>
              <a:cs typeface="More Sugar Thin"/>
              <a:sym typeface="More Sugar Th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/>
      <p:bldP spid="22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7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-1049726" y="433414"/>
            <a:ext cx="20387451" cy="9420172"/>
          </a:xfrm>
          <a:custGeom>
            <a:avLst/>
            <a:gdLst/>
            <a:ahLst/>
            <a:cxnLst/>
            <a:rect l="l" t="t" r="r" b="b"/>
            <a:pathLst>
              <a:path w="20387451" h="9420172">
                <a:moveTo>
                  <a:pt x="0" y="9420172"/>
                </a:moveTo>
                <a:lnTo>
                  <a:pt x="20387452" y="9420172"/>
                </a:lnTo>
                <a:lnTo>
                  <a:pt x="20387452" y="0"/>
                </a:lnTo>
                <a:lnTo>
                  <a:pt x="0" y="0"/>
                </a:lnTo>
                <a:lnTo>
                  <a:pt x="0" y="9420172"/>
                </a:lnTo>
                <a:close/>
              </a:path>
            </a:pathLst>
          </a:custGeom>
          <a:blipFill>
            <a:blip r:embed="rId2">
              <a:alphaModFix amt="1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3" name="Freeform 3"/>
          <p:cNvSpPr/>
          <p:nvPr/>
        </p:nvSpPr>
        <p:spPr>
          <a:xfrm>
            <a:off x="14210456" y="1441454"/>
            <a:ext cx="474490" cy="423746"/>
          </a:xfrm>
          <a:custGeom>
            <a:avLst/>
            <a:gdLst/>
            <a:ahLst/>
            <a:cxnLst/>
            <a:rect l="l" t="t" r="r" b="b"/>
            <a:pathLst>
              <a:path w="474490" h="423746">
                <a:moveTo>
                  <a:pt x="0" y="0"/>
                </a:moveTo>
                <a:lnTo>
                  <a:pt x="474491" y="0"/>
                </a:lnTo>
                <a:lnTo>
                  <a:pt x="474491" y="423746"/>
                </a:lnTo>
                <a:lnTo>
                  <a:pt x="0" y="4237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41339" t="-79679" r="-24689" b="-8097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4" name="Freeform 4"/>
          <p:cNvSpPr/>
          <p:nvPr/>
        </p:nvSpPr>
        <p:spPr>
          <a:xfrm rot="-529564">
            <a:off x="8233464" y="9046427"/>
            <a:ext cx="474490" cy="423746"/>
          </a:xfrm>
          <a:custGeom>
            <a:avLst/>
            <a:gdLst/>
            <a:ahLst/>
            <a:cxnLst/>
            <a:rect l="l" t="t" r="r" b="b"/>
            <a:pathLst>
              <a:path w="474490" h="423746">
                <a:moveTo>
                  <a:pt x="0" y="0"/>
                </a:moveTo>
                <a:lnTo>
                  <a:pt x="474490" y="0"/>
                </a:lnTo>
                <a:lnTo>
                  <a:pt x="474490" y="423746"/>
                </a:lnTo>
                <a:lnTo>
                  <a:pt x="0" y="4237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41339" t="-79679" r="-24689" b="-8097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5" name="Freeform 5"/>
          <p:cNvSpPr/>
          <p:nvPr/>
        </p:nvSpPr>
        <p:spPr>
          <a:xfrm rot="844515" flipH="1" flipV="1">
            <a:off x="4583763" y="7298321"/>
            <a:ext cx="224505" cy="826881"/>
          </a:xfrm>
          <a:custGeom>
            <a:avLst/>
            <a:gdLst/>
            <a:ahLst/>
            <a:cxnLst/>
            <a:rect l="l" t="t" r="r" b="b"/>
            <a:pathLst>
              <a:path w="224505" h="826881">
                <a:moveTo>
                  <a:pt x="224505" y="826881"/>
                </a:moveTo>
                <a:lnTo>
                  <a:pt x="0" y="826881"/>
                </a:lnTo>
                <a:lnTo>
                  <a:pt x="0" y="0"/>
                </a:lnTo>
                <a:lnTo>
                  <a:pt x="224505" y="0"/>
                </a:lnTo>
                <a:lnTo>
                  <a:pt x="224505" y="826881"/>
                </a:lnTo>
                <a:close/>
              </a:path>
            </a:pathLst>
          </a:custGeom>
          <a:blipFill>
            <a:blip r:embed="rId4"/>
            <a:stretch>
              <a:fillRect l="-677507" t="-192267" r="-45273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6" name="Freeform 6"/>
          <p:cNvSpPr/>
          <p:nvPr/>
        </p:nvSpPr>
        <p:spPr>
          <a:xfrm rot="844515" flipH="1" flipV="1">
            <a:off x="13216291" y="4887066"/>
            <a:ext cx="224505" cy="826881"/>
          </a:xfrm>
          <a:custGeom>
            <a:avLst/>
            <a:gdLst/>
            <a:ahLst/>
            <a:cxnLst/>
            <a:rect l="l" t="t" r="r" b="b"/>
            <a:pathLst>
              <a:path w="224505" h="826881">
                <a:moveTo>
                  <a:pt x="224504" y="826881"/>
                </a:moveTo>
                <a:lnTo>
                  <a:pt x="0" y="826881"/>
                </a:lnTo>
                <a:lnTo>
                  <a:pt x="0" y="0"/>
                </a:lnTo>
                <a:lnTo>
                  <a:pt x="224504" y="0"/>
                </a:lnTo>
                <a:lnTo>
                  <a:pt x="224504" y="826881"/>
                </a:lnTo>
                <a:close/>
              </a:path>
            </a:pathLst>
          </a:custGeom>
          <a:blipFill>
            <a:blip r:embed="rId4"/>
            <a:stretch>
              <a:fillRect l="-677507" t="-192267" r="-45273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7" name="Freeform 7"/>
          <p:cNvSpPr/>
          <p:nvPr/>
        </p:nvSpPr>
        <p:spPr>
          <a:xfrm rot="844515" flipH="1" flipV="1">
            <a:off x="8358457" y="661605"/>
            <a:ext cx="224505" cy="826881"/>
          </a:xfrm>
          <a:custGeom>
            <a:avLst/>
            <a:gdLst/>
            <a:ahLst/>
            <a:cxnLst/>
            <a:rect l="l" t="t" r="r" b="b"/>
            <a:pathLst>
              <a:path w="224505" h="826881">
                <a:moveTo>
                  <a:pt x="224505" y="826881"/>
                </a:moveTo>
                <a:lnTo>
                  <a:pt x="0" y="826881"/>
                </a:lnTo>
                <a:lnTo>
                  <a:pt x="0" y="0"/>
                </a:lnTo>
                <a:lnTo>
                  <a:pt x="224505" y="0"/>
                </a:lnTo>
                <a:lnTo>
                  <a:pt x="224505" y="826881"/>
                </a:lnTo>
                <a:close/>
              </a:path>
            </a:pathLst>
          </a:custGeom>
          <a:blipFill>
            <a:blip r:embed="rId4"/>
            <a:stretch>
              <a:fillRect l="-677507" t="-192267" r="-45273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8" name="Freeform 8"/>
          <p:cNvSpPr/>
          <p:nvPr/>
        </p:nvSpPr>
        <p:spPr>
          <a:xfrm rot="-4555484" flipH="1" flipV="1">
            <a:off x="12578535" y="8945818"/>
            <a:ext cx="224505" cy="826881"/>
          </a:xfrm>
          <a:custGeom>
            <a:avLst/>
            <a:gdLst/>
            <a:ahLst/>
            <a:cxnLst/>
            <a:rect l="l" t="t" r="r" b="b"/>
            <a:pathLst>
              <a:path w="224505" h="826881">
                <a:moveTo>
                  <a:pt x="224504" y="826881"/>
                </a:moveTo>
                <a:lnTo>
                  <a:pt x="0" y="826881"/>
                </a:lnTo>
                <a:lnTo>
                  <a:pt x="0" y="0"/>
                </a:lnTo>
                <a:lnTo>
                  <a:pt x="224504" y="0"/>
                </a:lnTo>
                <a:lnTo>
                  <a:pt x="224504" y="826881"/>
                </a:lnTo>
                <a:close/>
              </a:path>
            </a:pathLst>
          </a:custGeom>
          <a:blipFill>
            <a:blip r:embed="rId4"/>
            <a:stretch>
              <a:fillRect l="-677507" t="-192267" r="-45273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9" name="Freeform 9"/>
          <p:cNvSpPr/>
          <p:nvPr/>
        </p:nvSpPr>
        <p:spPr>
          <a:xfrm flipH="1">
            <a:off x="2789136" y="1671445"/>
            <a:ext cx="692510" cy="618450"/>
          </a:xfrm>
          <a:custGeom>
            <a:avLst/>
            <a:gdLst/>
            <a:ahLst/>
            <a:cxnLst/>
            <a:rect l="l" t="t" r="r" b="b"/>
            <a:pathLst>
              <a:path w="692510" h="618450">
                <a:moveTo>
                  <a:pt x="692510" y="0"/>
                </a:moveTo>
                <a:lnTo>
                  <a:pt x="0" y="0"/>
                </a:lnTo>
                <a:lnTo>
                  <a:pt x="0" y="618450"/>
                </a:lnTo>
                <a:lnTo>
                  <a:pt x="692510" y="618450"/>
                </a:lnTo>
                <a:lnTo>
                  <a:pt x="692510" y="0"/>
                </a:lnTo>
                <a:close/>
              </a:path>
            </a:pathLst>
          </a:custGeom>
          <a:blipFill>
            <a:blip r:embed="rId4"/>
            <a:stretch>
              <a:fillRect l="-141339" t="-79679" r="-24689" b="-8097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0" name="Freeform 10"/>
          <p:cNvSpPr/>
          <p:nvPr/>
        </p:nvSpPr>
        <p:spPr>
          <a:xfrm rot="-5988675" flipH="1" flipV="1">
            <a:off x="17350443" y="4052265"/>
            <a:ext cx="722220" cy="793036"/>
          </a:xfrm>
          <a:custGeom>
            <a:avLst/>
            <a:gdLst/>
            <a:ahLst/>
            <a:cxnLst/>
            <a:rect l="l" t="t" r="r" b="b"/>
            <a:pathLst>
              <a:path w="722220" h="793036">
                <a:moveTo>
                  <a:pt x="722220" y="793036"/>
                </a:moveTo>
                <a:lnTo>
                  <a:pt x="0" y="793036"/>
                </a:lnTo>
                <a:lnTo>
                  <a:pt x="0" y="0"/>
                </a:lnTo>
                <a:lnTo>
                  <a:pt x="722220" y="0"/>
                </a:lnTo>
                <a:lnTo>
                  <a:pt x="722220" y="793036"/>
                </a:lnTo>
                <a:close/>
              </a:path>
            </a:pathLst>
          </a:custGeom>
          <a:blipFill>
            <a:blip r:embed="rId4"/>
            <a:stretch>
              <a:fillRect l="-201985" t="-192267" r="-64785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1" name="TextBox 11"/>
          <p:cNvSpPr txBox="1"/>
          <p:nvPr/>
        </p:nvSpPr>
        <p:spPr>
          <a:xfrm>
            <a:off x="3133407" y="1766239"/>
            <a:ext cx="12021187" cy="1717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9999" dirty="0">
                <a:solidFill>
                  <a:srgbClr val="F1F9FD"/>
                </a:solidFill>
                <a:latin typeface="More Sugar"/>
                <a:ea typeface="More Sugar"/>
                <a:cs typeface="More Sugar"/>
                <a:sym typeface="More Sugar"/>
              </a:rPr>
              <a:t>“</a:t>
            </a:r>
            <a:r>
              <a:rPr lang="en-US" sz="9999" dirty="0" err="1">
                <a:solidFill>
                  <a:srgbClr val="F1F9FD"/>
                </a:solidFill>
                <a:latin typeface="More Sugar"/>
                <a:ea typeface="More Sugar"/>
                <a:cs typeface="More Sugar"/>
                <a:sym typeface="More Sugar"/>
              </a:rPr>
              <a:t>Космічні</a:t>
            </a:r>
            <a:r>
              <a:rPr lang="en-US" sz="9999" dirty="0">
                <a:solidFill>
                  <a:srgbClr val="F1F9FD"/>
                </a:solidFill>
                <a:latin typeface="More Sugar"/>
                <a:ea typeface="More Sugar"/>
                <a:cs typeface="More Sugar"/>
                <a:sym typeface="More Sugar"/>
              </a:rPr>
              <a:t>” </a:t>
            </a:r>
            <a:r>
              <a:rPr lang="en-US" sz="9999" dirty="0" err="1">
                <a:solidFill>
                  <a:srgbClr val="F1F9FD"/>
                </a:solidFill>
                <a:latin typeface="More Sugar"/>
                <a:ea typeface="More Sugar"/>
                <a:cs typeface="More Sugar"/>
                <a:sym typeface="More Sugar"/>
              </a:rPr>
              <a:t>слова</a:t>
            </a:r>
            <a:endParaRPr lang="en-US" sz="9999" dirty="0">
              <a:solidFill>
                <a:srgbClr val="F1F9FD"/>
              </a:solidFill>
              <a:latin typeface="More Sugar"/>
              <a:ea typeface="More Sugar"/>
              <a:cs typeface="More Sugar"/>
              <a:sym typeface="More Sugar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-3264425" y="2575049"/>
            <a:ext cx="24816849" cy="11130080"/>
            <a:chOff x="0" y="0"/>
            <a:chExt cx="33089132" cy="14840106"/>
          </a:xfrm>
        </p:grpSpPr>
        <p:sp>
          <p:nvSpPr>
            <p:cNvPr id="13" name="Freeform 13"/>
            <p:cNvSpPr/>
            <p:nvPr/>
          </p:nvSpPr>
          <p:spPr>
            <a:xfrm>
              <a:off x="18249026" y="0"/>
              <a:ext cx="14840106" cy="14840106"/>
            </a:xfrm>
            <a:custGeom>
              <a:avLst/>
              <a:gdLst/>
              <a:ahLst/>
              <a:cxnLst/>
              <a:rect l="l" t="t" r="r" b="b"/>
              <a:pathLst>
                <a:path w="14840106" h="14840106">
                  <a:moveTo>
                    <a:pt x="0" y="0"/>
                  </a:moveTo>
                  <a:lnTo>
                    <a:pt x="14840106" y="0"/>
                  </a:lnTo>
                  <a:lnTo>
                    <a:pt x="14840106" y="14840106"/>
                  </a:lnTo>
                  <a:lnTo>
                    <a:pt x="0" y="148401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1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ru-UA"/>
            </a:p>
          </p:txBody>
        </p:sp>
        <p:grpSp>
          <p:nvGrpSpPr>
            <p:cNvPr id="14" name="Group 14"/>
            <p:cNvGrpSpPr/>
            <p:nvPr/>
          </p:nvGrpSpPr>
          <p:grpSpPr>
            <a:xfrm>
              <a:off x="21434865" y="3185856"/>
              <a:ext cx="8468428" cy="8468395"/>
              <a:chOff x="0" y="0"/>
              <a:chExt cx="6350000" cy="6349975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6350000" cy="6349975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49975">
                    <a:moveTo>
                      <a:pt x="6350000" y="3175025"/>
                    </a:moveTo>
                    <a:cubicBezTo>
                      <a:pt x="6350000" y="4928451"/>
                      <a:pt x="4928476" y="6349975"/>
                      <a:pt x="3175000" y="6349975"/>
                    </a:cubicBezTo>
                    <a:cubicBezTo>
                      <a:pt x="1421498" y="6349975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2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7"/>
                <a:stretch>
                  <a:fillRect t="-25000"/>
                </a:stretch>
              </a:blipFill>
            </p:spPr>
            <p:txBody>
              <a:bodyPr/>
              <a:lstStyle/>
              <a:p>
                <a:endParaRPr lang="ru-UA"/>
              </a:p>
            </p:txBody>
          </p:sp>
        </p:grpSp>
        <p:sp>
          <p:nvSpPr>
            <p:cNvPr id="16" name="Freeform 16"/>
            <p:cNvSpPr/>
            <p:nvPr/>
          </p:nvSpPr>
          <p:spPr>
            <a:xfrm>
              <a:off x="0" y="0"/>
              <a:ext cx="14764603" cy="14764603"/>
            </a:xfrm>
            <a:custGeom>
              <a:avLst/>
              <a:gdLst/>
              <a:ahLst/>
              <a:cxnLst/>
              <a:rect l="l" t="t" r="r" b="b"/>
              <a:pathLst>
                <a:path w="14764603" h="14764603">
                  <a:moveTo>
                    <a:pt x="0" y="0"/>
                  </a:moveTo>
                  <a:lnTo>
                    <a:pt x="14764603" y="0"/>
                  </a:lnTo>
                  <a:lnTo>
                    <a:pt x="14764603" y="14764603"/>
                  </a:lnTo>
                  <a:lnTo>
                    <a:pt x="0" y="147646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1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ru-UA"/>
            </a:p>
          </p:txBody>
        </p:sp>
        <p:grpSp>
          <p:nvGrpSpPr>
            <p:cNvPr id="17" name="Group 17"/>
            <p:cNvGrpSpPr/>
            <p:nvPr/>
          </p:nvGrpSpPr>
          <p:grpSpPr>
            <a:xfrm>
              <a:off x="3169630" y="3169647"/>
              <a:ext cx="8425343" cy="8425309"/>
              <a:chOff x="0" y="0"/>
              <a:chExt cx="6350000" cy="6349975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6350000" cy="6349975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49975">
                    <a:moveTo>
                      <a:pt x="6350000" y="3175025"/>
                    </a:moveTo>
                    <a:cubicBezTo>
                      <a:pt x="6350000" y="4928451"/>
                      <a:pt x="4928476" y="6349975"/>
                      <a:pt x="3175000" y="6349975"/>
                    </a:cubicBezTo>
                    <a:cubicBezTo>
                      <a:pt x="1421498" y="6349975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2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8"/>
                <a:stretch>
                  <a:fillRect l="-54563" r="-55299" b="-19884"/>
                </a:stretch>
              </a:blipFill>
            </p:spPr>
            <p:txBody>
              <a:bodyPr/>
              <a:lstStyle/>
              <a:p>
                <a:endParaRPr lang="ru-UA"/>
              </a:p>
            </p:txBody>
          </p:sp>
        </p:grpSp>
      </p:grpSp>
      <p:sp>
        <p:nvSpPr>
          <p:cNvPr id="19" name="Freeform 19"/>
          <p:cNvSpPr/>
          <p:nvPr/>
        </p:nvSpPr>
        <p:spPr>
          <a:xfrm>
            <a:off x="14548762" y="1347491"/>
            <a:ext cx="3162790" cy="2455116"/>
          </a:xfrm>
          <a:custGeom>
            <a:avLst/>
            <a:gdLst/>
            <a:ahLst/>
            <a:cxnLst/>
            <a:rect l="l" t="t" r="r" b="b"/>
            <a:pathLst>
              <a:path w="3162790" h="2455116">
                <a:moveTo>
                  <a:pt x="0" y="0"/>
                </a:moveTo>
                <a:lnTo>
                  <a:pt x="3162791" y="0"/>
                </a:lnTo>
                <a:lnTo>
                  <a:pt x="3162791" y="2455116"/>
                </a:lnTo>
                <a:lnTo>
                  <a:pt x="0" y="245511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20" name="TextBox 20"/>
          <p:cNvSpPr txBox="1"/>
          <p:nvPr/>
        </p:nvSpPr>
        <p:spPr>
          <a:xfrm>
            <a:off x="5146614" y="4036856"/>
            <a:ext cx="7994771" cy="1076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 err="1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Спостерігати</a:t>
            </a:r>
            <a:r>
              <a:rPr lang="en-US" sz="3000" dirty="0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 і </a:t>
            </a:r>
            <a:r>
              <a:rPr lang="en-US" sz="3000" dirty="0" err="1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вивчати</a:t>
            </a:r>
            <a:r>
              <a:rPr lang="en-US" sz="3000" dirty="0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 </a:t>
            </a:r>
            <a:r>
              <a:rPr lang="en-US" sz="3000" dirty="0" err="1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зоряне</a:t>
            </a:r>
            <a:r>
              <a:rPr lang="en-US" sz="3000" dirty="0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 </a:t>
            </a:r>
            <a:r>
              <a:rPr lang="en-US" sz="3000" dirty="0" err="1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небо</a:t>
            </a:r>
            <a:r>
              <a:rPr lang="en-US" sz="3000" dirty="0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 - </a:t>
            </a:r>
            <a:r>
              <a:rPr lang="en-US" sz="3000" dirty="0" err="1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захопливе</a:t>
            </a:r>
            <a:r>
              <a:rPr lang="en-US" sz="3000" dirty="0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 </a:t>
            </a:r>
            <a:r>
              <a:rPr lang="en-US" sz="3000" dirty="0" err="1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заняття</a:t>
            </a:r>
            <a:endParaRPr lang="en-US" sz="3000" dirty="0">
              <a:solidFill>
                <a:srgbClr val="F1F9FD"/>
              </a:solidFill>
              <a:latin typeface="More Sugar Thin"/>
              <a:ea typeface="More Sugar Thin"/>
              <a:cs typeface="More Sugar Thin"/>
              <a:sym typeface="More Sugar Thin"/>
            </a:endParaRPr>
          </a:p>
        </p:txBody>
      </p:sp>
      <p:sp>
        <p:nvSpPr>
          <p:cNvPr id="21" name="Freeform 21"/>
          <p:cNvSpPr/>
          <p:nvPr/>
        </p:nvSpPr>
        <p:spPr>
          <a:xfrm>
            <a:off x="743198" y="2368040"/>
            <a:ext cx="2738448" cy="1735491"/>
          </a:xfrm>
          <a:custGeom>
            <a:avLst/>
            <a:gdLst/>
            <a:ahLst/>
            <a:cxnLst/>
            <a:rect l="l" t="t" r="r" b="b"/>
            <a:pathLst>
              <a:path w="2738448" h="1735491">
                <a:moveTo>
                  <a:pt x="0" y="0"/>
                </a:moveTo>
                <a:lnTo>
                  <a:pt x="2738448" y="0"/>
                </a:lnTo>
                <a:lnTo>
                  <a:pt x="2738448" y="1735491"/>
                </a:lnTo>
                <a:lnTo>
                  <a:pt x="0" y="173549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22" name="TextBox 22"/>
          <p:cNvSpPr txBox="1"/>
          <p:nvPr/>
        </p:nvSpPr>
        <p:spPr>
          <a:xfrm>
            <a:off x="773717" y="3886808"/>
            <a:ext cx="4030838" cy="76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19"/>
              </a:lnSpc>
              <a:spcBef>
                <a:spcPct val="0"/>
              </a:spcBef>
            </a:pPr>
            <a:r>
              <a:rPr lang="en-US" sz="4299" dirty="0" err="1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зоря</a:t>
            </a:r>
            <a:endParaRPr lang="en-US" sz="4299" dirty="0">
              <a:solidFill>
                <a:srgbClr val="F1F9FD"/>
              </a:solidFill>
              <a:latin typeface="More Sugar Thin"/>
              <a:ea typeface="More Sugar Thin"/>
              <a:cs typeface="More Sugar Thin"/>
              <a:sym typeface="More Sugar Thin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2217636" y="6254089"/>
            <a:ext cx="4030838" cy="76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19"/>
              </a:lnSpc>
              <a:spcBef>
                <a:spcPct val="0"/>
              </a:spcBef>
            </a:pPr>
            <a:r>
              <a:rPr lang="en-US" sz="4299" dirty="0" err="1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планета</a:t>
            </a:r>
            <a:endParaRPr lang="en-US" sz="4299" dirty="0">
              <a:solidFill>
                <a:srgbClr val="F1F9FD"/>
              </a:solidFill>
              <a:latin typeface="More Sugar Thin"/>
              <a:ea typeface="More Sugar Thin"/>
              <a:cs typeface="More Sugar Thin"/>
              <a:sym typeface="More Sugar Thin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5763395" y="7616512"/>
            <a:ext cx="4030838" cy="76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19"/>
              </a:lnSpc>
              <a:spcBef>
                <a:spcPct val="0"/>
              </a:spcBef>
            </a:pPr>
            <a:r>
              <a:rPr lang="en-US" sz="4299" dirty="0" err="1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астероїд</a:t>
            </a:r>
            <a:endParaRPr lang="en-US" sz="4299" dirty="0">
              <a:solidFill>
                <a:srgbClr val="F1F9FD"/>
              </a:solidFill>
              <a:latin typeface="More Sugar Thin"/>
              <a:ea typeface="More Sugar Thin"/>
              <a:cs typeface="More Sugar Thin"/>
              <a:sym typeface="More Sugar Th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0" grpId="0"/>
      <p:bldP spid="22" grpId="0"/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7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20191926" cy="14918195"/>
          </a:xfrm>
          <a:custGeom>
            <a:avLst/>
            <a:gdLst/>
            <a:ahLst/>
            <a:cxnLst/>
            <a:rect l="l" t="t" r="r" b="b"/>
            <a:pathLst>
              <a:path w="20191926" h="14918195">
                <a:moveTo>
                  <a:pt x="0" y="0"/>
                </a:moveTo>
                <a:lnTo>
                  <a:pt x="20191926" y="0"/>
                </a:lnTo>
                <a:lnTo>
                  <a:pt x="20191926" y="14918195"/>
                </a:lnTo>
                <a:lnTo>
                  <a:pt x="0" y="149181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3" name="Freeform 3"/>
          <p:cNvSpPr/>
          <p:nvPr/>
        </p:nvSpPr>
        <p:spPr>
          <a:xfrm>
            <a:off x="14210456" y="1441454"/>
            <a:ext cx="474490" cy="423746"/>
          </a:xfrm>
          <a:custGeom>
            <a:avLst/>
            <a:gdLst/>
            <a:ahLst/>
            <a:cxnLst/>
            <a:rect l="l" t="t" r="r" b="b"/>
            <a:pathLst>
              <a:path w="474490" h="423746">
                <a:moveTo>
                  <a:pt x="0" y="0"/>
                </a:moveTo>
                <a:lnTo>
                  <a:pt x="474491" y="0"/>
                </a:lnTo>
                <a:lnTo>
                  <a:pt x="474491" y="423746"/>
                </a:lnTo>
                <a:lnTo>
                  <a:pt x="0" y="4237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41339" t="-79679" r="-24689" b="-8097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4" name="Freeform 4"/>
          <p:cNvSpPr/>
          <p:nvPr/>
        </p:nvSpPr>
        <p:spPr>
          <a:xfrm rot="-529564">
            <a:off x="8233464" y="9046427"/>
            <a:ext cx="474490" cy="423746"/>
          </a:xfrm>
          <a:custGeom>
            <a:avLst/>
            <a:gdLst/>
            <a:ahLst/>
            <a:cxnLst/>
            <a:rect l="l" t="t" r="r" b="b"/>
            <a:pathLst>
              <a:path w="474490" h="423746">
                <a:moveTo>
                  <a:pt x="0" y="0"/>
                </a:moveTo>
                <a:lnTo>
                  <a:pt x="474490" y="0"/>
                </a:lnTo>
                <a:lnTo>
                  <a:pt x="474490" y="423746"/>
                </a:lnTo>
                <a:lnTo>
                  <a:pt x="0" y="4237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41339" t="-79679" r="-24689" b="-8097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5" name="Freeform 5"/>
          <p:cNvSpPr/>
          <p:nvPr/>
        </p:nvSpPr>
        <p:spPr>
          <a:xfrm rot="844515" flipH="1" flipV="1">
            <a:off x="4583763" y="7298321"/>
            <a:ext cx="224505" cy="826881"/>
          </a:xfrm>
          <a:custGeom>
            <a:avLst/>
            <a:gdLst/>
            <a:ahLst/>
            <a:cxnLst/>
            <a:rect l="l" t="t" r="r" b="b"/>
            <a:pathLst>
              <a:path w="224505" h="826881">
                <a:moveTo>
                  <a:pt x="224505" y="826881"/>
                </a:moveTo>
                <a:lnTo>
                  <a:pt x="0" y="826881"/>
                </a:lnTo>
                <a:lnTo>
                  <a:pt x="0" y="0"/>
                </a:lnTo>
                <a:lnTo>
                  <a:pt x="224505" y="0"/>
                </a:lnTo>
                <a:lnTo>
                  <a:pt x="224505" y="826881"/>
                </a:lnTo>
                <a:close/>
              </a:path>
            </a:pathLst>
          </a:custGeom>
          <a:blipFill>
            <a:blip r:embed="rId4"/>
            <a:stretch>
              <a:fillRect l="-677507" t="-192267" r="-45273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6" name="Freeform 6"/>
          <p:cNvSpPr/>
          <p:nvPr/>
        </p:nvSpPr>
        <p:spPr>
          <a:xfrm rot="844515" flipH="1" flipV="1">
            <a:off x="13216291" y="4887066"/>
            <a:ext cx="224505" cy="826881"/>
          </a:xfrm>
          <a:custGeom>
            <a:avLst/>
            <a:gdLst/>
            <a:ahLst/>
            <a:cxnLst/>
            <a:rect l="l" t="t" r="r" b="b"/>
            <a:pathLst>
              <a:path w="224505" h="826881">
                <a:moveTo>
                  <a:pt x="224504" y="826881"/>
                </a:moveTo>
                <a:lnTo>
                  <a:pt x="0" y="826881"/>
                </a:lnTo>
                <a:lnTo>
                  <a:pt x="0" y="0"/>
                </a:lnTo>
                <a:lnTo>
                  <a:pt x="224504" y="0"/>
                </a:lnTo>
                <a:lnTo>
                  <a:pt x="224504" y="826881"/>
                </a:lnTo>
                <a:close/>
              </a:path>
            </a:pathLst>
          </a:custGeom>
          <a:blipFill>
            <a:blip r:embed="rId4"/>
            <a:stretch>
              <a:fillRect l="-677507" t="-192267" r="-45273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7" name="Freeform 7"/>
          <p:cNvSpPr/>
          <p:nvPr/>
        </p:nvSpPr>
        <p:spPr>
          <a:xfrm rot="844515" flipH="1" flipV="1">
            <a:off x="8358457" y="661605"/>
            <a:ext cx="224505" cy="826881"/>
          </a:xfrm>
          <a:custGeom>
            <a:avLst/>
            <a:gdLst/>
            <a:ahLst/>
            <a:cxnLst/>
            <a:rect l="l" t="t" r="r" b="b"/>
            <a:pathLst>
              <a:path w="224505" h="826881">
                <a:moveTo>
                  <a:pt x="224505" y="826881"/>
                </a:moveTo>
                <a:lnTo>
                  <a:pt x="0" y="826881"/>
                </a:lnTo>
                <a:lnTo>
                  <a:pt x="0" y="0"/>
                </a:lnTo>
                <a:lnTo>
                  <a:pt x="224505" y="0"/>
                </a:lnTo>
                <a:lnTo>
                  <a:pt x="224505" y="826881"/>
                </a:lnTo>
                <a:close/>
              </a:path>
            </a:pathLst>
          </a:custGeom>
          <a:blipFill>
            <a:blip r:embed="rId4"/>
            <a:stretch>
              <a:fillRect l="-677507" t="-192267" r="-45273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8" name="Freeform 8"/>
          <p:cNvSpPr/>
          <p:nvPr/>
        </p:nvSpPr>
        <p:spPr>
          <a:xfrm rot="-4555484" flipH="1" flipV="1">
            <a:off x="12578535" y="8945818"/>
            <a:ext cx="224505" cy="826881"/>
          </a:xfrm>
          <a:custGeom>
            <a:avLst/>
            <a:gdLst/>
            <a:ahLst/>
            <a:cxnLst/>
            <a:rect l="l" t="t" r="r" b="b"/>
            <a:pathLst>
              <a:path w="224505" h="826881">
                <a:moveTo>
                  <a:pt x="224504" y="826881"/>
                </a:moveTo>
                <a:lnTo>
                  <a:pt x="0" y="826881"/>
                </a:lnTo>
                <a:lnTo>
                  <a:pt x="0" y="0"/>
                </a:lnTo>
                <a:lnTo>
                  <a:pt x="224504" y="0"/>
                </a:lnTo>
                <a:lnTo>
                  <a:pt x="224504" y="826881"/>
                </a:lnTo>
                <a:close/>
              </a:path>
            </a:pathLst>
          </a:custGeom>
          <a:blipFill>
            <a:blip r:embed="rId4"/>
            <a:stretch>
              <a:fillRect l="-677507" t="-192267" r="-45273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9" name="Freeform 9"/>
          <p:cNvSpPr/>
          <p:nvPr/>
        </p:nvSpPr>
        <p:spPr>
          <a:xfrm flipH="1">
            <a:off x="2789136" y="1671445"/>
            <a:ext cx="692510" cy="618450"/>
          </a:xfrm>
          <a:custGeom>
            <a:avLst/>
            <a:gdLst/>
            <a:ahLst/>
            <a:cxnLst/>
            <a:rect l="l" t="t" r="r" b="b"/>
            <a:pathLst>
              <a:path w="692510" h="618450">
                <a:moveTo>
                  <a:pt x="692510" y="0"/>
                </a:moveTo>
                <a:lnTo>
                  <a:pt x="0" y="0"/>
                </a:lnTo>
                <a:lnTo>
                  <a:pt x="0" y="618450"/>
                </a:lnTo>
                <a:lnTo>
                  <a:pt x="692510" y="618450"/>
                </a:lnTo>
                <a:lnTo>
                  <a:pt x="692510" y="0"/>
                </a:lnTo>
                <a:close/>
              </a:path>
            </a:pathLst>
          </a:custGeom>
          <a:blipFill>
            <a:blip r:embed="rId4"/>
            <a:stretch>
              <a:fillRect l="-141339" t="-79679" r="-24689" b="-8097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0" name="Freeform 10"/>
          <p:cNvSpPr/>
          <p:nvPr/>
        </p:nvSpPr>
        <p:spPr>
          <a:xfrm rot="-5988675" flipH="1" flipV="1">
            <a:off x="17350443" y="4052265"/>
            <a:ext cx="722220" cy="793036"/>
          </a:xfrm>
          <a:custGeom>
            <a:avLst/>
            <a:gdLst/>
            <a:ahLst/>
            <a:cxnLst/>
            <a:rect l="l" t="t" r="r" b="b"/>
            <a:pathLst>
              <a:path w="722220" h="793036">
                <a:moveTo>
                  <a:pt x="722220" y="793036"/>
                </a:moveTo>
                <a:lnTo>
                  <a:pt x="0" y="793036"/>
                </a:lnTo>
                <a:lnTo>
                  <a:pt x="0" y="0"/>
                </a:lnTo>
                <a:lnTo>
                  <a:pt x="722220" y="0"/>
                </a:lnTo>
                <a:lnTo>
                  <a:pt x="722220" y="793036"/>
                </a:lnTo>
                <a:close/>
              </a:path>
            </a:pathLst>
          </a:custGeom>
          <a:blipFill>
            <a:blip r:embed="rId4"/>
            <a:stretch>
              <a:fillRect l="-201985" t="-192267" r="-64785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1" name="TextBox 11"/>
          <p:cNvSpPr txBox="1"/>
          <p:nvPr/>
        </p:nvSpPr>
        <p:spPr>
          <a:xfrm>
            <a:off x="3481646" y="-64349"/>
            <a:ext cx="12021187" cy="1717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9999">
                <a:solidFill>
                  <a:srgbClr val="F1F9FD"/>
                </a:solidFill>
                <a:latin typeface="More Sugar"/>
                <a:ea typeface="More Sugar"/>
                <a:cs typeface="More Sugar"/>
                <a:sym typeface="More Sugar"/>
              </a:rPr>
              <a:t>Сонячна система</a:t>
            </a:r>
          </a:p>
        </p:txBody>
      </p:sp>
      <p:sp>
        <p:nvSpPr>
          <p:cNvPr id="12" name="Freeform 12"/>
          <p:cNvSpPr/>
          <p:nvPr/>
        </p:nvSpPr>
        <p:spPr>
          <a:xfrm rot="-1228061">
            <a:off x="557222" y="47486"/>
            <a:ext cx="2136515" cy="2911775"/>
          </a:xfrm>
          <a:custGeom>
            <a:avLst/>
            <a:gdLst/>
            <a:ahLst/>
            <a:cxnLst/>
            <a:rect l="l" t="t" r="r" b="b"/>
            <a:pathLst>
              <a:path w="2136515" h="2911775">
                <a:moveTo>
                  <a:pt x="0" y="0"/>
                </a:moveTo>
                <a:lnTo>
                  <a:pt x="2136515" y="0"/>
                </a:lnTo>
                <a:lnTo>
                  <a:pt x="2136515" y="2911774"/>
                </a:lnTo>
                <a:lnTo>
                  <a:pt x="0" y="291177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3" name="Freeform 13"/>
          <p:cNvSpPr/>
          <p:nvPr/>
        </p:nvSpPr>
        <p:spPr>
          <a:xfrm rot="1053374">
            <a:off x="14978151" y="526451"/>
            <a:ext cx="2844618" cy="2677496"/>
          </a:xfrm>
          <a:custGeom>
            <a:avLst/>
            <a:gdLst/>
            <a:ahLst/>
            <a:cxnLst/>
            <a:rect l="l" t="t" r="r" b="b"/>
            <a:pathLst>
              <a:path w="2844618" h="2677496">
                <a:moveTo>
                  <a:pt x="0" y="0"/>
                </a:moveTo>
                <a:lnTo>
                  <a:pt x="2844617" y="0"/>
                </a:lnTo>
                <a:lnTo>
                  <a:pt x="2844617" y="2677497"/>
                </a:lnTo>
                <a:lnTo>
                  <a:pt x="0" y="26774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4" name="Freeform 14"/>
          <p:cNvSpPr/>
          <p:nvPr/>
        </p:nvSpPr>
        <p:spPr>
          <a:xfrm>
            <a:off x="1887541" y="2159766"/>
            <a:ext cx="14512919" cy="8127234"/>
          </a:xfrm>
          <a:custGeom>
            <a:avLst/>
            <a:gdLst/>
            <a:ahLst/>
            <a:cxnLst/>
            <a:rect l="l" t="t" r="r" b="b"/>
            <a:pathLst>
              <a:path w="14512919" h="8127234">
                <a:moveTo>
                  <a:pt x="0" y="0"/>
                </a:moveTo>
                <a:lnTo>
                  <a:pt x="14512918" y="0"/>
                </a:lnTo>
                <a:lnTo>
                  <a:pt x="14512918" y="8127234"/>
                </a:lnTo>
                <a:lnTo>
                  <a:pt x="0" y="812723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7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197905" y="-530420"/>
            <a:ext cx="13698538" cy="7003378"/>
          </a:xfrm>
          <a:custGeom>
            <a:avLst/>
            <a:gdLst/>
            <a:ahLst/>
            <a:cxnLst/>
            <a:rect l="l" t="t" r="r" b="b"/>
            <a:pathLst>
              <a:path w="13698538" h="7003378">
                <a:moveTo>
                  <a:pt x="0" y="0"/>
                </a:moveTo>
                <a:lnTo>
                  <a:pt x="13698538" y="0"/>
                </a:lnTo>
                <a:lnTo>
                  <a:pt x="13698538" y="7003378"/>
                </a:lnTo>
                <a:lnTo>
                  <a:pt x="0" y="70033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3" name="Freeform 3"/>
          <p:cNvSpPr/>
          <p:nvPr/>
        </p:nvSpPr>
        <p:spPr>
          <a:xfrm>
            <a:off x="14210456" y="1441454"/>
            <a:ext cx="474490" cy="423746"/>
          </a:xfrm>
          <a:custGeom>
            <a:avLst/>
            <a:gdLst/>
            <a:ahLst/>
            <a:cxnLst/>
            <a:rect l="l" t="t" r="r" b="b"/>
            <a:pathLst>
              <a:path w="474490" h="423746">
                <a:moveTo>
                  <a:pt x="0" y="0"/>
                </a:moveTo>
                <a:lnTo>
                  <a:pt x="474491" y="0"/>
                </a:lnTo>
                <a:lnTo>
                  <a:pt x="474491" y="423746"/>
                </a:lnTo>
                <a:lnTo>
                  <a:pt x="0" y="4237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41339" t="-79679" r="-24689" b="-8097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4" name="Freeform 4"/>
          <p:cNvSpPr/>
          <p:nvPr/>
        </p:nvSpPr>
        <p:spPr>
          <a:xfrm rot="-529564">
            <a:off x="8233464" y="9046427"/>
            <a:ext cx="474490" cy="423746"/>
          </a:xfrm>
          <a:custGeom>
            <a:avLst/>
            <a:gdLst/>
            <a:ahLst/>
            <a:cxnLst/>
            <a:rect l="l" t="t" r="r" b="b"/>
            <a:pathLst>
              <a:path w="474490" h="423746">
                <a:moveTo>
                  <a:pt x="0" y="0"/>
                </a:moveTo>
                <a:lnTo>
                  <a:pt x="474490" y="0"/>
                </a:lnTo>
                <a:lnTo>
                  <a:pt x="474490" y="423746"/>
                </a:lnTo>
                <a:lnTo>
                  <a:pt x="0" y="4237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41339" t="-79679" r="-24689" b="-8097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5" name="Freeform 5"/>
          <p:cNvSpPr/>
          <p:nvPr/>
        </p:nvSpPr>
        <p:spPr>
          <a:xfrm rot="844515" flipH="1" flipV="1">
            <a:off x="4583763" y="7032120"/>
            <a:ext cx="224505" cy="826881"/>
          </a:xfrm>
          <a:custGeom>
            <a:avLst/>
            <a:gdLst/>
            <a:ahLst/>
            <a:cxnLst/>
            <a:rect l="l" t="t" r="r" b="b"/>
            <a:pathLst>
              <a:path w="224505" h="826881">
                <a:moveTo>
                  <a:pt x="224505" y="826881"/>
                </a:moveTo>
                <a:lnTo>
                  <a:pt x="0" y="826881"/>
                </a:lnTo>
                <a:lnTo>
                  <a:pt x="0" y="0"/>
                </a:lnTo>
                <a:lnTo>
                  <a:pt x="224505" y="0"/>
                </a:lnTo>
                <a:lnTo>
                  <a:pt x="224505" y="826881"/>
                </a:lnTo>
                <a:close/>
              </a:path>
            </a:pathLst>
          </a:custGeom>
          <a:blipFill>
            <a:blip r:embed="rId4"/>
            <a:stretch>
              <a:fillRect l="-677507" t="-192267" r="-45273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6" name="Freeform 6"/>
          <p:cNvSpPr/>
          <p:nvPr/>
        </p:nvSpPr>
        <p:spPr>
          <a:xfrm rot="844515" flipH="1" flipV="1">
            <a:off x="13242661" y="4554190"/>
            <a:ext cx="224505" cy="826881"/>
          </a:xfrm>
          <a:custGeom>
            <a:avLst/>
            <a:gdLst/>
            <a:ahLst/>
            <a:cxnLst/>
            <a:rect l="l" t="t" r="r" b="b"/>
            <a:pathLst>
              <a:path w="224505" h="826881">
                <a:moveTo>
                  <a:pt x="224504" y="826881"/>
                </a:moveTo>
                <a:lnTo>
                  <a:pt x="0" y="826881"/>
                </a:lnTo>
                <a:lnTo>
                  <a:pt x="0" y="0"/>
                </a:lnTo>
                <a:lnTo>
                  <a:pt x="224504" y="0"/>
                </a:lnTo>
                <a:lnTo>
                  <a:pt x="224504" y="826881"/>
                </a:lnTo>
                <a:close/>
              </a:path>
            </a:pathLst>
          </a:custGeom>
          <a:blipFill>
            <a:blip r:embed="rId4"/>
            <a:stretch>
              <a:fillRect l="-677507" t="-192267" r="-45273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7" name="Freeform 7"/>
          <p:cNvSpPr/>
          <p:nvPr/>
        </p:nvSpPr>
        <p:spPr>
          <a:xfrm rot="844515" flipH="1" flipV="1">
            <a:off x="8358457" y="661605"/>
            <a:ext cx="224505" cy="826881"/>
          </a:xfrm>
          <a:custGeom>
            <a:avLst/>
            <a:gdLst/>
            <a:ahLst/>
            <a:cxnLst/>
            <a:rect l="l" t="t" r="r" b="b"/>
            <a:pathLst>
              <a:path w="224505" h="826881">
                <a:moveTo>
                  <a:pt x="224505" y="826881"/>
                </a:moveTo>
                <a:lnTo>
                  <a:pt x="0" y="826881"/>
                </a:lnTo>
                <a:lnTo>
                  <a:pt x="0" y="0"/>
                </a:lnTo>
                <a:lnTo>
                  <a:pt x="224505" y="0"/>
                </a:lnTo>
                <a:lnTo>
                  <a:pt x="224505" y="826881"/>
                </a:lnTo>
                <a:close/>
              </a:path>
            </a:pathLst>
          </a:custGeom>
          <a:blipFill>
            <a:blip r:embed="rId4"/>
            <a:stretch>
              <a:fillRect l="-677507" t="-192267" r="-45273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8" name="Freeform 8"/>
          <p:cNvSpPr/>
          <p:nvPr/>
        </p:nvSpPr>
        <p:spPr>
          <a:xfrm rot="-4555484" flipH="1" flipV="1">
            <a:off x="12578535" y="8945818"/>
            <a:ext cx="224505" cy="826881"/>
          </a:xfrm>
          <a:custGeom>
            <a:avLst/>
            <a:gdLst/>
            <a:ahLst/>
            <a:cxnLst/>
            <a:rect l="l" t="t" r="r" b="b"/>
            <a:pathLst>
              <a:path w="224505" h="826881">
                <a:moveTo>
                  <a:pt x="224504" y="826881"/>
                </a:moveTo>
                <a:lnTo>
                  <a:pt x="0" y="826881"/>
                </a:lnTo>
                <a:lnTo>
                  <a:pt x="0" y="0"/>
                </a:lnTo>
                <a:lnTo>
                  <a:pt x="224504" y="0"/>
                </a:lnTo>
                <a:lnTo>
                  <a:pt x="224504" y="826881"/>
                </a:lnTo>
                <a:close/>
              </a:path>
            </a:pathLst>
          </a:custGeom>
          <a:blipFill>
            <a:blip r:embed="rId4"/>
            <a:stretch>
              <a:fillRect l="-677507" t="-192267" r="-45273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9" name="Freeform 9"/>
          <p:cNvSpPr/>
          <p:nvPr/>
        </p:nvSpPr>
        <p:spPr>
          <a:xfrm flipH="1">
            <a:off x="2789136" y="1671445"/>
            <a:ext cx="692510" cy="618450"/>
          </a:xfrm>
          <a:custGeom>
            <a:avLst/>
            <a:gdLst/>
            <a:ahLst/>
            <a:cxnLst/>
            <a:rect l="l" t="t" r="r" b="b"/>
            <a:pathLst>
              <a:path w="692510" h="618450">
                <a:moveTo>
                  <a:pt x="692510" y="0"/>
                </a:moveTo>
                <a:lnTo>
                  <a:pt x="0" y="0"/>
                </a:lnTo>
                <a:lnTo>
                  <a:pt x="0" y="618450"/>
                </a:lnTo>
                <a:lnTo>
                  <a:pt x="692510" y="618450"/>
                </a:lnTo>
                <a:lnTo>
                  <a:pt x="692510" y="0"/>
                </a:lnTo>
                <a:close/>
              </a:path>
            </a:pathLst>
          </a:custGeom>
          <a:blipFill>
            <a:blip r:embed="rId4"/>
            <a:stretch>
              <a:fillRect l="-141339" t="-79679" r="-24689" b="-8097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0" name="Freeform 10"/>
          <p:cNvSpPr/>
          <p:nvPr/>
        </p:nvSpPr>
        <p:spPr>
          <a:xfrm rot="-5988675" flipH="1" flipV="1">
            <a:off x="17350443" y="4052265"/>
            <a:ext cx="722220" cy="793036"/>
          </a:xfrm>
          <a:custGeom>
            <a:avLst/>
            <a:gdLst/>
            <a:ahLst/>
            <a:cxnLst/>
            <a:rect l="l" t="t" r="r" b="b"/>
            <a:pathLst>
              <a:path w="722220" h="793036">
                <a:moveTo>
                  <a:pt x="722220" y="793036"/>
                </a:moveTo>
                <a:lnTo>
                  <a:pt x="0" y="793036"/>
                </a:lnTo>
                <a:lnTo>
                  <a:pt x="0" y="0"/>
                </a:lnTo>
                <a:lnTo>
                  <a:pt x="722220" y="0"/>
                </a:lnTo>
                <a:lnTo>
                  <a:pt x="722220" y="793036"/>
                </a:lnTo>
                <a:close/>
              </a:path>
            </a:pathLst>
          </a:custGeom>
          <a:blipFill>
            <a:blip r:embed="rId4"/>
            <a:stretch>
              <a:fillRect l="-201985" t="-192267" r="-64785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1" name="Freeform 11"/>
          <p:cNvSpPr/>
          <p:nvPr/>
        </p:nvSpPr>
        <p:spPr>
          <a:xfrm>
            <a:off x="2091558" y="4539303"/>
            <a:ext cx="1287570" cy="1134671"/>
          </a:xfrm>
          <a:custGeom>
            <a:avLst/>
            <a:gdLst/>
            <a:ahLst/>
            <a:cxnLst/>
            <a:rect l="l" t="t" r="r" b="b"/>
            <a:pathLst>
              <a:path w="1287570" h="1134671">
                <a:moveTo>
                  <a:pt x="0" y="0"/>
                </a:moveTo>
                <a:lnTo>
                  <a:pt x="1287569" y="0"/>
                </a:lnTo>
                <a:lnTo>
                  <a:pt x="1287569" y="1134671"/>
                </a:lnTo>
                <a:lnTo>
                  <a:pt x="0" y="11346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2" name="Freeform 12"/>
          <p:cNvSpPr/>
          <p:nvPr/>
        </p:nvSpPr>
        <p:spPr>
          <a:xfrm>
            <a:off x="12404500" y="4448783"/>
            <a:ext cx="2526167" cy="1225191"/>
          </a:xfrm>
          <a:custGeom>
            <a:avLst/>
            <a:gdLst/>
            <a:ahLst/>
            <a:cxnLst/>
            <a:rect l="l" t="t" r="r" b="b"/>
            <a:pathLst>
              <a:path w="2526167" h="1225191">
                <a:moveTo>
                  <a:pt x="0" y="0"/>
                </a:moveTo>
                <a:lnTo>
                  <a:pt x="2526167" y="0"/>
                </a:lnTo>
                <a:lnTo>
                  <a:pt x="2526167" y="1225191"/>
                </a:lnTo>
                <a:lnTo>
                  <a:pt x="0" y="122519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3" name="Freeform 13"/>
          <p:cNvSpPr/>
          <p:nvPr/>
        </p:nvSpPr>
        <p:spPr>
          <a:xfrm rot="756400" flipH="1">
            <a:off x="7156451" y="4679935"/>
            <a:ext cx="1236819" cy="1139419"/>
          </a:xfrm>
          <a:custGeom>
            <a:avLst/>
            <a:gdLst/>
            <a:ahLst/>
            <a:cxnLst/>
            <a:rect l="l" t="t" r="r" b="b"/>
            <a:pathLst>
              <a:path w="1236819" h="1139419">
                <a:moveTo>
                  <a:pt x="1236818" y="0"/>
                </a:moveTo>
                <a:lnTo>
                  <a:pt x="0" y="0"/>
                </a:lnTo>
                <a:lnTo>
                  <a:pt x="0" y="1139419"/>
                </a:lnTo>
                <a:lnTo>
                  <a:pt x="1236818" y="1139419"/>
                </a:lnTo>
                <a:lnTo>
                  <a:pt x="1236818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4" name="Freeform 14"/>
          <p:cNvSpPr/>
          <p:nvPr/>
        </p:nvSpPr>
        <p:spPr>
          <a:xfrm>
            <a:off x="-1762570" y="7873888"/>
            <a:ext cx="3880498" cy="3686473"/>
          </a:xfrm>
          <a:custGeom>
            <a:avLst/>
            <a:gdLst/>
            <a:ahLst/>
            <a:cxnLst/>
            <a:rect l="l" t="t" r="r" b="b"/>
            <a:pathLst>
              <a:path w="3880498" h="3686473">
                <a:moveTo>
                  <a:pt x="0" y="0"/>
                </a:moveTo>
                <a:lnTo>
                  <a:pt x="3880498" y="0"/>
                </a:lnTo>
                <a:lnTo>
                  <a:pt x="3880498" y="3686473"/>
                </a:lnTo>
                <a:lnTo>
                  <a:pt x="0" y="368647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5" name="Freeform 15"/>
          <p:cNvSpPr/>
          <p:nvPr/>
        </p:nvSpPr>
        <p:spPr>
          <a:xfrm>
            <a:off x="10964891" y="5940591"/>
            <a:ext cx="7931552" cy="4895787"/>
          </a:xfrm>
          <a:custGeom>
            <a:avLst/>
            <a:gdLst/>
            <a:ahLst/>
            <a:cxnLst/>
            <a:rect l="l" t="t" r="r" b="b"/>
            <a:pathLst>
              <a:path w="7931552" h="4895787">
                <a:moveTo>
                  <a:pt x="0" y="0"/>
                </a:moveTo>
                <a:lnTo>
                  <a:pt x="7931552" y="0"/>
                </a:lnTo>
                <a:lnTo>
                  <a:pt x="7931552" y="4895787"/>
                </a:lnTo>
                <a:lnTo>
                  <a:pt x="0" y="489578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3907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6" name="Freeform 16"/>
          <p:cNvSpPr/>
          <p:nvPr/>
        </p:nvSpPr>
        <p:spPr>
          <a:xfrm rot="556956">
            <a:off x="15875494" y="2385644"/>
            <a:ext cx="1384583" cy="1171251"/>
          </a:xfrm>
          <a:custGeom>
            <a:avLst/>
            <a:gdLst/>
            <a:ahLst/>
            <a:cxnLst/>
            <a:rect l="l" t="t" r="r" b="b"/>
            <a:pathLst>
              <a:path w="1384583" h="1171251">
                <a:moveTo>
                  <a:pt x="0" y="0"/>
                </a:moveTo>
                <a:lnTo>
                  <a:pt x="1384583" y="0"/>
                </a:lnTo>
                <a:lnTo>
                  <a:pt x="1384583" y="1171250"/>
                </a:lnTo>
                <a:lnTo>
                  <a:pt x="0" y="117125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7" name="Freeform 17"/>
          <p:cNvSpPr/>
          <p:nvPr/>
        </p:nvSpPr>
        <p:spPr>
          <a:xfrm>
            <a:off x="661258" y="2504982"/>
            <a:ext cx="1456670" cy="1052444"/>
          </a:xfrm>
          <a:custGeom>
            <a:avLst/>
            <a:gdLst/>
            <a:ahLst/>
            <a:cxnLst/>
            <a:rect l="l" t="t" r="r" b="b"/>
            <a:pathLst>
              <a:path w="1456670" h="1052444">
                <a:moveTo>
                  <a:pt x="0" y="0"/>
                </a:moveTo>
                <a:lnTo>
                  <a:pt x="1456670" y="0"/>
                </a:lnTo>
                <a:lnTo>
                  <a:pt x="1456670" y="1052444"/>
                </a:lnTo>
                <a:lnTo>
                  <a:pt x="0" y="105244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8" name="Freeform 18"/>
          <p:cNvSpPr/>
          <p:nvPr/>
        </p:nvSpPr>
        <p:spPr>
          <a:xfrm>
            <a:off x="177679" y="953394"/>
            <a:ext cx="9333606" cy="9333606"/>
          </a:xfrm>
          <a:custGeom>
            <a:avLst/>
            <a:gdLst/>
            <a:ahLst/>
            <a:cxnLst/>
            <a:rect l="l" t="t" r="r" b="b"/>
            <a:pathLst>
              <a:path w="9333606" h="9333606">
                <a:moveTo>
                  <a:pt x="0" y="0"/>
                </a:moveTo>
                <a:lnTo>
                  <a:pt x="9333606" y="0"/>
                </a:lnTo>
                <a:lnTo>
                  <a:pt x="9333606" y="9333606"/>
                </a:lnTo>
                <a:lnTo>
                  <a:pt x="0" y="9333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9" name="Freeform 19"/>
          <p:cNvSpPr/>
          <p:nvPr/>
        </p:nvSpPr>
        <p:spPr>
          <a:xfrm>
            <a:off x="7468484" y="2289895"/>
            <a:ext cx="11301259" cy="6314578"/>
          </a:xfrm>
          <a:custGeom>
            <a:avLst/>
            <a:gdLst/>
            <a:ahLst/>
            <a:cxnLst/>
            <a:rect l="l" t="t" r="r" b="b"/>
            <a:pathLst>
              <a:path w="11301259" h="6314578">
                <a:moveTo>
                  <a:pt x="0" y="0"/>
                </a:moveTo>
                <a:lnTo>
                  <a:pt x="11301259" y="0"/>
                </a:lnTo>
                <a:lnTo>
                  <a:pt x="11301259" y="6314579"/>
                </a:lnTo>
                <a:lnTo>
                  <a:pt x="0" y="631457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20" name="TextBox 20"/>
          <p:cNvSpPr txBox="1"/>
          <p:nvPr/>
        </p:nvSpPr>
        <p:spPr>
          <a:xfrm>
            <a:off x="1502640" y="474582"/>
            <a:ext cx="6386750" cy="5331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uk-UA" sz="6000" dirty="0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н</a:t>
            </a:r>
            <a:r>
              <a:rPr lang="en-US" sz="6000" dirty="0" err="1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аша</a:t>
            </a:r>
            <a:r>
              <a:rPr lang="en-US" sz="6000" dirty="0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 </a:t>
            </a:r>
            <a:r>
              <a:rPr lang="en-US" sz="6000" dirty="0" err="1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Галактика</a:t>
            </a:r>
            <a:endParaRPr lang="en-US" sz="6000" dirty="0">
              <a:solidFill>
                <a:srgbClr val="F1F9FD"/>
              </a:solidFill>
              <a:latin typeface="More Sugar Thin"/>
              <a:ea typeface="More Sugar Thin"/>
              <a:cs typeface="More Sugar Thin"/>
              <a:sym typeface="More Sugar Thin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7827797" y="510256"/>
            <a:ext cx="7693740" cy="6397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7200" b="1" dirty="0" err="1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Чумацький</a:t>
            </a:r>
            <a:r>
              <a:rPr lang="en-US" sz="7200" b="1" dirty="0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 </a:t>
            </a:r>
            <a:r>
              <a:rPr lang="en-US" sz="7200" b="1" dirty="0" err="1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шлях</a:t>
            </a:r>
            <a:endParaRPr lang="en-US" sz="7200" b="1" dirty="0">
              <a:solidFill>
                <a:srgbClr val="F1F9FD"/>
              </a:solidFill>
              <a:latin typeface="More Sugar Thin"/>
              <a:ea typeface="More Sugar Thin"/>
              <a:cs typeface="More Sugar Thin"/>
              <a:sym typeface="More Sugar Th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7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9535" y="-5038611"/>
            <a:ext cx="31066040" cy="15439911"/>
          </a:xfrm>
          <a:custGeom>
            <a:avLst/>
            <a:gdLst/>
            <a:ahLst/>
            <a:cxnLst/>
            <a:rect l="l" t="t" r="r" b="b"/>
            <a:pathLst>
              <a:path w="31066040" h="15439911">
                <a:moveTo>
                  <a:pt x="0" y="0"/>
                </a:moveTo>
                <a:lnTo>
                  <a:pt x="31066041" y="0"/>
                </a:lnTo>
                <a:lnTo>
                  <a:pt x="31066041" y="15439911"/>
                </a:lnTo>
                <a:lnTo>
                  <a:pt x="0" y="154399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3" name="TextBox 3"/>
          <p:cNvSpPr txBox="1"/>
          <p:nvPr/>
        </p:nvSpPr>
        <p:spPr>
          <a:xfrm>
            <a:off x="249535" y="162625"/>
            <a:ext cx="18162805" cy="1717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9999" dirty="0" err="1">
                <a:solidFill>
                  <a:srgbClr val="F1F9FD"/>
                </a:solidFill>
                <a:latin typeface="More Sugar"/>
                <a:ea typeface="More Sugar"/>
                <a:cs typeface="More Sugar"/>
                <a:sym typeface="More Sugar"/>
              </a:rPr>
              <a:t>Місцева</a:t>
            </a:r>
            <a:r>
              <a:rPr lang="en-US" sz="9999" dirty="0">
                <a:solidFill>
                  <a:srgbClr val="F1F9FD"/>
                </a:solidFill>
                <a:latin typeface="More Sugar"/>
                <a:ea typeface="More Sugar"/>
                <a:cs typeface="More Sugar"/>
                <a:sym typeface="More Sugar"/>
              </a:rPr>
              <a:t> </a:t>
            </a:r>
            <a:r>
              <a:rPr lang="en-US" sz="9999" dirty="0" err="1">
                <a:solidFill>
                  <a:srgbClr val="F1F9FD"/>
                </a:solidFill>
                <a:latin typeface="More Sugar"/>
                <a:ea typeface="More Sugar"/>
                <a:cs typeface="More Sugar"/>
                <a:sym typeface="More Sugar"/>
              </a:rPr>
              <a:t>група</a:t>
            </a:r>
            <a:r>
              <a:rPr lang="en-US" sz="9999" dirty="0">
                <a:solidFill>
                  <a:srgbClr val="F1F9FD"/>
                </a:solidFill>
                <a:latin typeface="More Sugar"/>
                <a:ea typeface="More Sugar"/>
                <a:cs typeface="More Sugar"/>
                <a:sym typeface="More Sugar"/>
              </a:rPr>
              <a:t> </a:t>
            </a:r>
            <a:r>
              <a:rPr lang="en-US" sz="9999" dirty="0" err="1">
                <a:solidFill>
                  <a:srgbClr val="F1F9FD"/>
                </a:solidFill>
                <a:latin typeface="More Sugar"/>
                <a:ea typeface="More Sugar"/>
                <a:cs typeface="More Sugar"/>
                <a:sym typeface="More Sugar"/>
              </a:rPr>
              <a:t>галактик</a:t>
            </a:r>
            <a:endParaRPr lang="en-US" sz="9999" dirty="0">
              <a:solidFill>
                <a:srgbClr val="F1F9FD"/>
              </a:solidFill>
              <a:latin typeface="More Sugar"/>
              <a:ea typeface="More Sugar"/>
              <a:cs typeface="More Sugar"/>
              <a:sym typeface="More Sugar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4210456" y="1441454"/>
            <a:ext cx="474490" cy="423746"/>
          </a:xfrm>
          <a:custGeom>
            <a:avLst/>
            <a:gdLst/>
            <a:ahLst/>
            <a:cxnLst/>
            <a:rect l="l" t="t" r="r" b="b"/>
            <a:pathLst>
              <a:path w="474490" h="423746">
                <a:moveTo>
                  <a:pt x="0" y="0"/>
                </a:moveTo>
                <a:lnTo>
                  <a:pt x="474491" y="0"/>
                </a:lnTo>
                <a:lnTo>
                  <a:pt x="474491" y="423746"/>
                </a:lnTo>
                <a:lnTo>
                  <a:pt x="0" y="4237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41339" t="-79679" r="-24689" b="-8097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5" name="Freeform 5"/>
          <p:cNvSpPr/>
          <p:nvPr/>
        </p:nvSpPr>
        <p:spPr>
          <a:xfrm rot="-529564">
            <a:off x="8233464" y="9046427"/>
            <a:ext cx="474490" cy="423746"/>
          </a:xfrm>
          <a:custGeom>
            <a:avLst/>
            <a:gdLst/>
            <a:ahLst/>
            <a:cxnLst/>
            <a:rect l="l" t="t" r="r" b="b"/>
            <a:pathLst>
              <a:path w="474490" h="423746">
                <a:moveTo>
                  <a:pt x="0" y="0"/>
                </a:moveTo>
                <a:lnTo>
                  <a:pt x="474490" y="0"/>
                </a:lnTo>
                <a:lnTo>
                  <a:pt x="474490" y="423746"/>
                </a:lnTo>
                <a:lnTo>
                  <a:pt x="0" y="4237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41339" t="-79679" r="-24689" b="-8097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6" name="Freeform 6"/>
          <p:cNvSpPr/>
          <p:nvPr/>
        </p:nvSpPr>
        <p:spPr>
          <a:xfrm rot="844515" flipH="1" flipV="1">
            <a:off x="4583763" y="7298321"/>
            <a:ext cx="224505" cy="826881"/>
          </a:xfrm>
          <a:custGeom>
            <a:avLst/>
            <a:gdLst/>
            <a:ahLst/>
            <a:cxnLst/>
            <a:rect l="l" t="t" r="r" b="b"/>
            <a:pathLst>
              <a:path w="224505" h="826881">
                <a:moveTo>
                  <a:pt x="224505" y="826881"/>
                </a:moveTo>
                <a:lnTo>
                  <a:pt x="0" y="826881"/>
                </a:lnTo>
                <a:lnTo>
                  <a:pt x="0" y="0"/>
                </a:lnTo>
                <a:lnTo>
                  <a:pt x="224505" y="0"/>
                </a:lnTo>
                <a:lnTo>
                  <a:pt x="224505" y="826881"/>
                </a:lnTo>
                <a:close/>
              </a:path>
            </a:pathLst>
          </a:custGeom>
          <a:blipFill>
            <a:blip r:embed="rId4"/>
            <a:stretch>
              <a:fillRect l="-677507" t="-192267" r="-45273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7" name="Freeform 7"/>
          <p:cNvSpPr/>
          <p:nvPr/>
        </p:nvSpPr>
        <p:spPr>
          <a:xfrm rot="844515" flipH="1" flipV="1">
            <a:off x="13216291" y="4887066"/>
            <a:ext cx="224505" cy="826881"/>
          </a:xfrm>
          <a:custGeom>
            <a:avLst/>
            <a:gdLst/>
            <a:ahLst/>
            <a:cxnLst/>
            <a:rect l="l" t="t" r="r" b="b"/>
            <a:pathLst>
              <a:path w="224505" h="826881">
                <a:moveTo>
                  <a:pt x="224504" y="826881"/>
                </a:moveTo>
                <a:lnTo>
                  <a:pt x="0" y="826881"/>
                </a:lnTo>
                <a:lnTo>
                  <a:pt x="0" y="0"/>
                </a:lnTo>
                <a:lnTo>
                  <a:pt x="224504" y="0"/>
                </a:lnTo>
                <a:lnTo>
                  <a:pt x="224504" y="826881"/>
                </a:lnTo>
                <a:close/>
              </a:path>
            </a:pathLst>
          </a:custGeom>
          <a:blipFill>
            <a:blip r:embed="rId4"/>
            <a:stretch>
              <a:fillRect l="-677507" t="-192267" r="-45273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8" name="Freeform 8"/>
          <p:cNvSpPr/>
          <p:nvPr/>
        </p:nvSpPr>
        <p:spPr>
          <a:xfrm rot="844515" flipH="1" flipV="1">
            <a:off x="8358457" y="661605"/>
            <a:ext cx="224505" cy="826881"/>
          </a:xfrm>
          <a:custGeom>
            <a:avLst/>
            <a:gdLst/>
            <a:ahLst/>
            <a:cxnLst/>
            <a:rect l="l" t="t" r="r" b="b"/>
            <a:pathLst>
              <a:path w="224505" h="826881">
                <a:moveTo>
                  <a:pt x="224505" y="826881"/>
                </a:moveTo>
                <a:lnTo>
                  <a:pt x="0" y="826881"/>
                </a:lnTo>
                <a:lnTo>
                  <a:pt x="0" y="0"/>
                </a:lnTo>
                <a:lnTo>
                  <a:pt x="224505" y="0"/>
                </a:lnTo>
                <a:lnTo>
                  <a:pt x="224505" y="826881"/>
                </a:lnTo>
                <a:close/>
              </a:path>
            </a:pathLst>
          </a:custGeom>
          <a:blipFill>
            <a:blip r:embed="rId4"/>
            <a:stretch>
              <a:fillRect l="-677507" t="-192267" r="-45273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9" name="Freeform 9"/>
          <p:cNvSpPr/>
          <p:nvPr/>
        </p:nvSpPr>
        <p:spPr>
          <a:xfrm>
            <a:off x="9547118" y="2585150"/>
            <a:ext cx="12648461" cy="12648461"/>
          </a:xfrm>
          <a:custGeom>
            <a:avLst/>
            <a:gdLst/>
            <a:ahLst/>
            <a:cxnLst/>
            <a:rect l="l" t="t" r="r" b="b"/>
            <a:pathLst>
              <a:path w="12648461" h="12648461">
                <a:moveTo>
                  <a:pt x="0" y="0"/>
                </a:moveTo>
                <a:lnTo>
                  <a:pt x="12648461" y="0"/>
                </a:lnTo>
                <a:lnTo>
                  <a:pt x="12648461" y="12648461"/>
                </a:lnTo>
                <a:lnTo>
                  <a:pt x="0" y="1264846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5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0" name="Freeform 10"/>
          <p:cNvSpPr/>
          <p:nvPr/>
        </p:nvSpPr>
        <p:spPr>
          <a:xfrm rot="-4555484" flipH="1" flipV="1">
            <a:off x="12578535" y="8945818"/>
            <a:ext cx="224505" cy="826881"/>
          </a:xfrm>
          <a:custGeom>
            <a:avLst/>
            <a:gdLst/>
            <a:ahLst/>
            <a:cxnLst/>
            <a:rect l="l" t="t" r="r" b="b"/>
            <a:pathLst>
              <a:path w="224505" h="826881">
                <a:moveTo>
                  <a:pt x="224504" y="826881"/>
                </a:moveTo>
                <a:lnTo>
                  <a:pt x="0" y="826881"/>
                </a:lnTo>
                <a:lnTo>
                  <a:pt x="0" y="0"/>
                </a:lnTo>
                <a:lnTo>
                  <a:pt x="224504" y="0"/>
                </a:lnTo>
                <a:lnTo>
                  <a:pt x="224504" y="826881"/>
                </a:lnTo>
                <a:close/>
              </a:path>
            </a:pathLst>
          </a:custGeom>
          <a:blipFill>
            <a:blip r:embed="rId4"/>
            <a:stretch>
              <a:fillRect l="-677507" t="-192267" r="-45273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1" name="Freeform 11"/>
          <p:cNvSpPr/>
          <p:nvPr/>
        </p:nvSpPr>
        <p:spPr>
          <a:xfrm flipH="1">
            <a:off x="2789136" y="1671445"/>
            <a:ext cx="692510" cy="618450"/>
          </a:xfrm>
          <a:custGeom>
            <a:avLst/>
            <a:gdLst/>
            <a:ahLst/>
            <a:cxnLst/>
            <a:rect l="l" t="t" r="r" b="b"/>
            <a:pathLst>
              <a:path w="692510" h="618450">
                <a:moveTo>
                  <a:pt x="692510" y="0"/>
                </a:moveTo>
                <a:lnTo>
                  <a:pt x="0" y="0"/>
                </a:lnTo>
                <a:lnTo>
                  <a:pt x="0" y="618450"/>
                </a:lnTo>
                <a:lnTo>
                  <a:pt x="692510" y="618450"/>
                </a:lnTo>
                <a:lnTo>
                  <a:pt x="692510" y="0"/>
                </a:lnTo>
                <a:close/>
              </a:path>
            </a:pathLst>
          </a:custGeom>
          <a:blipFill>
            <a:blip r:embed="rId4"/>
            <a:stretch>
              <a:fillRect l="-141339" t="-79679" r="-24689" b="-8097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2" name="Freeform 12"/>
          <p:cNvSpPr/>
          <p:nvPr/>
        </p:nvSpPr>
        <p:spPr>
          <a:xfrm rot="-5988675" flipH="1" flipV="1">
            <a:off x="17350443" y="4052265"/>
            <a:ext cx="722220" cy="793036"/>
          </a:xfrm>
          <a:custGeom>
            <a:avLst/>
            <a:gdLst/>
            <a:ahLst/>
            <a:cxnLst/>
            <a:rect l="l" t="t" r="r" b="b"/>
            <a:pathLst>
              <a:path w="722220" h="793036">
                <a:moveTo>
                  <a:pt x="722220" y="793036"/>
                </a:moveTo>
                <a:lnTo>
                  <a:pt x="0" y="793036"/>
                </a:lnTo>
                <a:lnTo>
                  <a:pt x="0" y="0"/>
                </a:lnTo>
                <a:lnTo>
                  <a:pt x="722220" y="0"/>
                </a:lnTo>
                <a:lnTo>
                  <a:pt x="722220" y="793036"/>
                </a:lnTo>
                <a:close/>
              </a:path>
            </a:pathLst>
          </a:custGeom>
          <a:blipFill>
            <a:blip r:embed="rId4"/>
            <a:stretch>
              <a:fillRect l="-201985" t="-192267" r="-64785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3" name="Freeform 13"/>
          <p:cNvSpPr/>
          <p:nvPr/>
        </p:nvSpPr>
        <p:spPr>
          <a:xfrm flipH="1">
            <a:off x="392410" y="5813427"/>
            <a:ext cx="2917313" cy="3924637"/>
          </a:xfrm>
          <a:custGeom>
            <a:avLst/>
            <a:gdLst/>
            <a:ahLst/>
            <a:cxnLst/>
            <a:rect l="l" t="t" r="r" b="b"/>
            <a:pathLst>
              <a:path w="2917313" h="3924637">
                <a:moveTo>
                  <a:pt x="2917314" y="0"/>
                </a:moveTo>
                <a:lnTo>
                  <a:pt x="0" y="0"/>
                </a:lnTo>
                <a:lnTo>
                  <a:pt x="0" y="3924636"/>
                </a:lnTo>
                <a:lnTo>
                  <a:pt x="2917314" y="3924636"/>
                </a:lnTo>
                <a:lnTo>
                  <a:pt x="2917314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4" name="Freeform 14"/>
          <p:cNvSpPr/>
          <p:nvPr/>
        </p:nvSpPr>
        <p:spPr>
          <a:xfrm rot="-1213782">
            <a:off x="13909324" y="6943864"/>
            <a:ext cx="4267811" cy="2121770"/>
          </a:xfrm>
          <a:custGeom>
            <a:avLst/>
            <a:gdLst/>
            <a:ahLst/>
            <a:cxnLst/>
            <a:rect l="l" t="t" r="r" b="b"/>
            <a:pathLst>
              <a:path w="4267811" h="2121770">
                <a:moveTo>
                  <a:pt x="0" y="0"/>
                </a:moveTo>
                <a:lnTo>
                  <a:pt x="4267811" y="0"/>
                </a:lnTo>
                <a:lnTo>
                  <a:pt x="4267811" y="2121769"/>
                </a:lnTo>
                <a:lnTo>
                  <a:pt x="0" y="212176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5" name="Freeform 15"/>
          <p:cNvSpPr/>
          <p:nvPr/>
        </p:nvSpPr>
        <p:spPr>
          <a:xfrm rot="4306889">
            <a:off x="1007585" y="943932"/>
            <a:ext cx="1604291" cy="3282437"/>
          </a:xfrm>
          <a:custGeom>
            <a:avLst/>
            <a:gdLst/>
            <a:ahLst/>
            <a:cxnLst/>
            <a:rect l="l" t="t" r="r" b="b"/>
            <a:pathLst>
              <a:path w="1604291" h="3282437">
                <a:moveTo>
                  <a:pt x="0" y="0"/>
                </a:moveTo>
                <a:lnTo>
                  <a:pt x="1604291" y="0"/>
                </a:lnTo>
                <a:lnTo>
                  <a:pt x="1604291" y="3282437"/>
                </a:lnTo>
                <a:lnTo>
                  <a:pt x="0" y="328243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6" name="Freeform 16"/>
          <p:cNvSpPr/>
          <p:nvPr/>
        </p:nvSpPr>
        <p:spPr>
          <a:xfrm rot="-5400000">
            <a:off x="15258491" y="2356093"/>
            <a:ext cx="3467680" cy="3008212"/>
          </a:xfrm>
          <a:custGeom>
            <a:avLst/>
            <a:gdLst/>
            <a:ahLst/>
            <a:cxnLst/>
            <a:rect l="l" t="t" r="r" b="b"/>
            <a:pathLst>
              <a:path w="3467680" h="3008212">
                <a:moveTo>
                  <a:pt x="0" y="0"/>
                </a:moveTo>
                <a:lnTo>
                  <a:pt x="3467680" y="0"/>
                </a:lnTo>
                <a:lnTo>
                  <a:pt x="3467680" y="3008212"/>
                </a:lnTo>
                <a:lnTo>
                  <a:pt x="0" y="300821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7" name="Freeform 17"/>
          <p:cNvSpPr/>
          <p:nvPr/>
        </p:nvSpPr>
        <p:spPr>
          <a:xfrm>
            <a:off x="3481646" y="1880300"/>
            <a:ext cx="11184158" cy="8238712"/>
          </a:xfrm>
          <a:custGeom>
            <a:avLst/>
            <a:gdLst/>
            <a:ahLst/>
            <a:cxnLst/>
            <a:rect l="l" t="t" r="r" b="b"/>
            <a:pathLst>
              <a:path w="11184158" h="8238712">
                <a:moveTo>
                  <a:pt x="0" y="0"/>
                </a:moveTo>
                <a:lnTo>
                  <a:pt x="11184158" y="0"/>
                </a:lnTo>
                <a:lnTo>
                  <a:pt x="11184158" y="8238712"/>
                </a:lnTo>
                <a:lnTo>
                  <a:pt x="0" y="823871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7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926013" y="-1534594"/>
            <a:ext cx="21654903" cy="8801262"/>
          </a:xfrm>
          <a:custGeom>
            <a:avLst/>
            <a:gdLst/>
            <a:ahLst/>
            <a:cxnLst/>
            <a:rect l="l" t="t" r="r" b="b"/>
            <a:pathLst>
              <a:path w="21654903" h="8801262">
                <a:moveTo>
                  <a:pt x="0" y="0"/>
                </a:moveTo>
                <a:lnTo>
                  <a:pt x="21654903" y="0"/>
                </a:lnTo>
                <a:lnTo>
                  <a:pt x="21654903" y="8801262"/>
                </a:lnTo>
                <a:lnTo>
                  <a:pt x="0" y="88012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3" name="Freeform 3"/>
          <p:cNvSpPr/>
          <p:nvPr/>
        </p:nvSpPr>
        <p:spPr>
          <a:xfrm>
            <a:off x="14210456" y="1441454"/>
            <a:ext cx="474490" cy="423746"/>
          </a:xfrm>
          <a:custGeom>
            <a:avLst/>
            <a:gdLst/>
            <a:ahLst/>
            <a:cxnLst/>
            <a:rect l="l" t="t" r="r" b="b"/>
            <a:pathLst>
              <a:path w="474490" h="423746">
                <a:moveTo>
                  <a:pt x="0" y="0"/>
                </a:moveTo>
                <a:lnTo>
                  <a:pt x="474491" y="0"/>
                </a:lnTo>
                <a:lnTo>
                  <a:pt x="474491" y="423746"/>
                </a:lnTo>
                <a:lnTo>
                  <a:pt x="0" y="4237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41339" t="-79679" r="-24689" b="-8097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4" name="Freeform 4"/>
          <p:cNvSpPr/>
          <p:nvPr/>
        </p:nvSpPr>
        <p:spPr>
          <a:xfrm rot="-529564">
            <a:off x="8233464" y="9046427"/>
            <a:ext cx="474490" cy="423746"/>
          </a:xfrm>
          <a:custGeom>
            <a:avLst/>
            <a:gdLst/>
            <a:ahLst/>
            <a:cxnLst/>
            <a:rect l="l" t="t" r="r" b="b"/>
            <a:pathLst>
              <a:path w="474490" h="423746">
                <a:moveTo>
                  <a:pt x="0" y="0"/>
                </a:moveTo>
                <a:lnTo>
                  <a:pt x="474490" y="0"/>
                </a:lnTo>
                <a:lnTo>
                  <a:pt x="474490" y="423746"/>
                </a:lnTo>
                <a:lnTo>
                  <a:pt x="0" y="4237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41339" t="-79679" r="-24689" b="-8097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5" name="Freeform 5"/>
          <p:cNvSpPr/>
          <p:nvPr/>
        </p:nvSpPr>
        <p:spPr>
          <a:xfrm rot="844515" flipH="1" flipV="1">
            <a:off x="13216291" y="4887066"/>
            <a:ext cx="224505" cy="826881"/>
          </a:xfrm>
          <a:custGeom>
            <a:avLst/>
            <a:gdLst/>
            <a:ahLst/>
            <a:cxnLst/>
            <a:rect l="l" t="t" r="r" b="b"/>
            <a:pathLst>
              <a:path w="224505" h="826881">
                <a:moveTo>
                  <a:pt x="224504" y="826881"/>
                </a:moveTo>
                <a:lnTo>
                  <a:pt x="0" y="826881"/>
                </a:lnTo>
                <a:lnTo>
                  <a:pt x="0" y="0"/>
                </a:lnTo>
                <a:lnTo>
                  <a:pt x="224504" y="0"/>
                </a:lnTo>
                <a:lnTo>
                  <a:pt x="224504" y="826881"/>
                </a:lnTo>
                <a:close/>
              </a:path>
            </a:pathLst>
          </a:custGeom>
          <a:blipFill>
            <a:blip r:embed="rId4"/>
            <a:stretch>
              <a:fillRect l="-677507" t="-192267" r="-45273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6" name="Freeform 6"/>
          <p:cNvSpPr/>
          <p:nvPr/>
        </p:nvSpPr>
        <p:spPr>
          <a:xfrm rot="844515" flipH="1" flipV="1">
            <a:off x="8358457" y="661605"/>
            <a:ext cx="224505" cy="826881"/>
          </a:xfrm>
          <a:custGeom>
            <a:avLst/>
            <a:gdLst/>
            <a:ahLst/>
            <a:cxnLst/>
            <a:rect l="l" t="t" r="r" b="b"/>
            <a:pathLst>
              <a:path w="224505" h="826881">
                <a:moveTo>
                  <a:pt x="224505" y="826881"/>
                </a:moveTo>
                <a:lnTo>
                  <a:pt x="0" y="826881"/>
                </a:lnTo>
                <a:lnTo>
                  <a:pt x="0" y="0"/>
                </a:lnTo>
                <a:lnTo>
                  <a:pt x="224505" y="0"/>
                </a:lnTo>
                <a:lnTo>
                  <a:pt x="224505" y="826881"/>
                </a:lnTo>
                <a:close/>
              </a:path>
            </a:pathLst>
          </a:custGeom>
          <a:blipFill>
            <a:blip r:embed="rId4"/>
            <a:stretch>
              <a:fillRect l="-677507" t="-192267" r="-45273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7" name="Freeform 7"/>
          <p:cNvSpPr/>
          <p:nvPr/>
        </p:nvSpPr>
        <p:spPr>
          <a:xfrm rot="-4555484" flipH="1" flipV="1">
            <a:off x="12578535" y="8945818"/>
            <a:ext cx="224505" cy="826881"/>
          </a:xfrm>
          <a:custGeom>
            <a:avLst/>
            <a:gdLst/>
            <a:ahLst/>
            <a:cxnLst/>
            <a:rect l="l" t="t" r="r" b="b"/>
            <a:pathLst>
              <a:path w="224505" h="826881">
                <a:moveTo>
                  <a:pt x="224504" y="826881"/>
                </a:moveTo>
                <a:lnTo>
                  <a:pt x="0" y="826881"/>
                </a:lnTo>
                <a:lnTo>
                  <a:pt x="0" y="0"/>
                </a:lnTo>
                <a:lnTo>
                  <a:pt x="224504" y="0"/>
                </a:lnTo>
                <a:lnTo>
                  <a:pt x="224504" y="826881"/>
                </a:lnTo>
                <a:close/>
              </a:path>
            </a:pathLst>
          </a:custGeom>
          <a:blipFill>
            <a:blip r:embed="rId4"/>
            <a:stretch>
              <a:fillRect l="-677507" t="-192267" r="-45273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8" name="Freeform 8"/>
          <p:cNvSpPr/>
          <p:nvPr/>
        </p:nvSpPr>
        <p:spPr>
          <a:xfrm flipH="1">
            <a:off x="2789136" y="1671445"/>
            <a:ext cx="692510" cy="618450"/>
          </a:xfrm>
          <a:custGeom>
            <a:avLst/>
            <a:gdLst/>
            <a:ahLst/>
            <a:cxnLst/>
            <a:rect l="l" t="t" r="r" b="b"/>
            <a:pathLst>
              <a:path w="692510" h="618450">
                <a:moveTo>
                  <a:pt x="692510" y="0"/>
                </a:moveTo>
                <a:lnTo>
                  <a:pt x="0" y="0"/>
                </a:lnTo>
                <a:lnTo>
                  <a:pt x="0" y="618450"/>
                </a:lnTo>
                <a:lnTo>
                  <a:pt x="692510" y="618450"/>
                </a:lnTo>
                <a:lnTo>
                  <a:pt x="692510" y="0"/>
                </a:lnTo>
                <a:close/>
              </a:path>
            </a:pathLst>
          </a:custGeom>
          <a:blipFill>
            <a:blip r:embed="rId4"/>
            <a:stretch>
              <a:fillRect l="-141339" t="-79679" r="-24689" b="-8097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9" name="Freeform 9"/>
          <p:cNvSpPr/>
          <p:nvPr/>
        </p:nvSpPr>
        <p:spPr>
          <a:xfrm rot="-5988675" flipH="1" flipV="1">
            <a:off x="17350443" y="4052265"/>
            <a:ext cx="722220" cy="793036"/>
          </a:xfrm>
          <a:custGeom>
            <a:avLst/>
            <a:gdLst/>
            <a:ahLst/>
            <a:cxnLst/>
            <a:rect l="l" t="t" r="r" b="b"/>
            <a:pathLst>
              <a:path w="722220" h="793036">
                <a:moveTo>
                  <a:pt x="722220" y="793036"/>
                </a:moveTo>
                <a:lnTo>
                  <a:pt x="0" y="793036"/>
                </a:lnTo>
                <a:lnTo>
                  <a:pt x="0" y="0"/>
                </a:lnTo>
                <a:lnTo>
                  <a:pt x="722220" y="0"/>
                </a:lnTo>
                <a:lnTo>
                  <a:pt x="722220" y="793036"/>
                </a:lnTo>
                <a:close/>
              </a:path>
            </a:pathLst>
          </a:custGeom>
          <a:blipFill>
            <a:blip r:embed="rId4"/>
            <a:stretch>
              <a:fillRect l="-201985" t="-192267" r="-64785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0" name="Freeform 10"/>
          <p:cNvSpPr/>
          <p:nvPr/>
        </p:nvSpPr>
        <p:spPr>
          <a:xfrm rot="844515" flipH="1" flipV="1">
            <a:off x="4583763" y="6853227"/>
            <a:ext cx="224505" cy="826881"/>
          </a:xfrm>
          <a:custGeom>
            <a:avLst/>
            <a:gdLst/>
            <a:ahLst/>
            <a:cxnLst/>
            <a:rect l="l" t="t" r="r" b="b"/>
            <a:pathLst>
              <a:path w="224505" h="826881">
                <a:moveTo>
                  <a:pt x="224505" y="826881"/>
                </a:moveTo>
                <a:lnTo>
                  <a:pt x="0" y="826881"/>
                </a:lnTo>
                <a:lnTo>
                  <a:pt x="0" y="0"/>
                </a:lnTo>
                <a:lnTo>
                  <a:pt x="224505" y="0"/>
                </a:lnTo>
                <a:lnTo>
                  <a:pt x="224505" y="826881"/>
                </a:lnTo>
                <a:close/>
              </a:path>
            </a:pathLst>
          </a:custGeom>
          <a:blipFill>
            <a:blip r:embed="rId4"/>
            <a:stretch>
              <a:fillRect l="-677507" t="-192267" r="-45273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1" name="Freeform 11"/>
          <p:cNvSpPr/>
          <p:nvPr/>
        </p:nvSpPr>
        <p:spPr>
          <a:xfrm>
            <a:off x="1458778" y="6718296"/>
            <a:ext cx="1095830" cy="1096744"/>
          </a:xfrm>
          <a:custGeom>
            <a:avLst/>
            <a:gdLst/>
            <a:ahLst/>
            <a:cxnLst/>
            <a:rect l="l" t="t" r="r" b="b"/>
            <a:pathLst>
              <a:path w="1095830" h="1096744">
                <a:moveTo>
                  <a:pt x="0" y="0"/>
                </a:moveTo>
                <a:lnTo>
                  <a:pt x="1095830" y="0"/>
                </a:lnTo>
                <a:lnTo>
                  <a:pt x="1095830" y="1096744"/>
                </a:lnTo>
                <a:lnTo>
                  <a:pt x="0" y="109674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2" name="Freeform 12"/>
          <p:cNvSpPr/>
          <p:nvPr/>
        </p:nvSpPr>
        <p:spPr>
          <a:xfrm>
            <a:off x="9637782" y="6669197"/>
            <a:ext cx="1119126" cy="1096744"/>
          </a:xfrm>
          <a:custGeom>
            <a:avLst/>
            <a:gdLst/>
            <a:ahLst/>
            <a:cxnLst/>
            <a:rect l="l" t="t" r="r" b="b"/>
            <a:pathLst>
              <a:path w="1119126" h="1096744">
                <a:moveTo>
                  <a:pt x="0" y="0"/>
                </a:moveTo>
                <a:lnTo>
                  <a:pt x="1119127" y="0"/>
                </a:lnTo>
                <a:lnTo>
                  <a:pt x="1119127" y="1096744"/>
                </a:lnTo>
                <a:lnTo>
                  <a:pt x="0" y="109674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3" name="Freeform 13"/>
          <p:cNvSpPr/>
          <p:nvPr/>
        </p:nvSpPr>
        <p:spPr>
          <a:xfrm>
            <a:off x="9637782" y="3887806"/>
            <a:ext cx="1119126" cy="1078558"/>
          </a:xfrm>
          <a:custGeom>
            <a:avLst/>
            <a:gdLst/>
            <a:ahLst/>
            <a:cxnLst/>
            <a:rect l="l" t="t" r="r" b="b"/>
            <a:pathLst>
              <a:path w="1119126" h="1078558">
                <a:moveTo>
                  <a:pt x="0" y="0"/>
                </a:moveTo>
                <a:lnTo>
                  <a:pt x="1119127" y="0"/>
                </a:lnTo>
                <a:lnTo>
                  <a:pt x="1119127" y="1078558"/>
                </a:lnTo>
                <a:lnTo>
                  <a:pt x="0" y="107855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4" name="Freeform 14"/>
          <p:cNvSpPr/>
          <p:nvPr/>
        </p:nvSpPr>
        <p:spPr>
          <a:xfrm>
            <a:off x="1458778" y="3784578"/>
            <a:ext cx="1095830" cy="1095830"/>
          </a:xfrm>
          <a:custGeom>
            <a:avLst/>
            <a:gdLst/>
            <a:ahLst/>
            <a:cxnLst/>
            <a:rect l="l" t="t" r="r" b="b"/>
            <a:pathLst>
              <a:path w="1095830" h="1095830">
                <a:moveTo>
                  <a:pt x="0" y="0"/>
                </a:moveTo>
                <a:lnTo>
                  <a:pt x="1095830" y="0"/>
                </a:lnTo>
                <a:lnTo>
                  <a:pt x="1095830" y="1095829"/>
                </a:lnTo>
                <a:lnTo>
                  <a:pt x="0" y="109582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5" name="TextBox 15"/>
          <p:cNvSpPr txBox="1"/>
          <p:nvPr/>
        </p:nvSpPr>
        <p:spPr>
          <a:xfrm>
            <a:off x="3133407" y="1321145"/>
            <a:ext cx="12021187" cy="1717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9999" dirty="0" err="1">
                <a:solidFill>
                  <a:srgbClr val="F1F9FD"/>
                </a:solidFill>
                <a:latin typeface="More Sugar"/>
                <a:ea typeface="More Sugar"/>
                <a:cs typeface="More Sugar"/>
                <a:sym typeface="More Sugar"/>
              </a:rPr>
              <a:t>Космічна</a:t>
            </a:r>
            <a:r>
              <a:rPr lang="en-US" sz="9999" dirty="0">
                <a:solidFill>
                  <a:srgbClr val="F1F9FD"/>
                </a:solidFill>
                <a:latin typeface="More Sugar"/>
                <a:ea typeface="More Sugar"/>
                <a:cs typeface="More Sugar"/>
                <a:sym typeface="More Sugar"/>
              </a:rPr>
              <a:t> </a:t>
            </a:r>
            <a:r>
              <a:rPr lang="en-US" sz="9999" dirty="0" err="1">
                <a:solidFill>
                  <a:srgbClr val="F1F9FD"/>
                </a:solidFill>
                <a:latin typeface="More Sugar"/>
                <a:ea typeface="More Sugar"/>
                <a:cs typeface="More Sugar"/>
                <a:sym typeface="More Sugar"/>
              </a:rPr>
              <a:t>адреса</a:t>
            </a:r>
            <a:endParaRPr lang="en-US" sz="9999" dirty="0">
              <a:solidFill>
                <a:srgbClr val="F1F9FD"/>
              </a:solidFill>
              <a:latin typeface="More Sugar"/>
              <a:ea typeface="More Sugar"/>
              <a:cs typeface="More Sugar"/>
              <a:sym typeface="More Sugar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2554608" y="3698853"/>
            <a:ext cx="6873766" cy="1431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dirty="0" err="1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Сонячна</a:t>
            </a:r>
            <a:r>
              <a:rPr lang="en-US" sz="3999" dirty="0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 </a:t>
            </a:r>
            <a:r>
              <a:rPr lang="en-US" sz="3999" dirty="0" err="1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система</a:t>
            </a:r>
            <a:r>
              <a:rPr lang="en-US" sz="3999" dirty="0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 </a:t>
            </a:r>
          </a:p>
          <a:p>
            <a:pPr algn="l">
              <a:lnSpc>
                <a:spcPts val="5599"/>
              </a:lnSpc>
            </a:pPr>
            <a:r>
              <a:rPr lang="en-US" sz="3999" dirty="0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(</a:t>
            </a:r>
            <a:r>
              <a:rPr lang="en-US" sz="3999" dirty="0" err="1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Земля</a:t>
            </a:r>
            <a:r>
              <a:rPr lang="en-US" sz="3999" dirty="0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 3-тя </a:t>
            </a:r>
            <a:r>
              <a:rPr lang="en-US" sz="3999" dirty="0" err="1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від</a:t>
            </a:r>
            <a:r>
              <a:rPr lang="en-US" sz="3999" dirty="0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 </a:t>
            </a:r>
            <a:r>
              <a:rPr lang="en-US" sz="3999" dirty="0" err="1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Сонця</a:t>
            </a:r>
            <a:r>
              <a:rPr lang="en-US" sz="3999" dirty="0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)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063965" y="3689328"/>
            <a:ext cx="6195335" cy="1548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19"/>
              </a:lnSpc>
            </a:pPr>
            <a:r>
              <a:rPr lang="en-US" sz="4299" dirty="0" err="1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наша</a:t>
            </a:r>
            <a:r>
              <a:rPr lang="en-US" sz="4299" dirty="0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 </a:t>
            </a:r>
            <a:r>
              <a:rPr lang="en-US" sz="4299" dirty="0" err="1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Галактика</a:t>
            </a:r>
            <a:r>
              <a:rPr lang="en-US" sz="4299" dirty="0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 - </a:t>
            </a:r>
          </a:p>
          <a:p>
            <a:pPr algn="l">
              <a:lnSpc>
                <a:spcPts val="6019"/>
              </a:lnSpc>
            </a:pPr>
            <a:r>
              <a:rPr lang="en-US" sz="4299" dirty="0" err="1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Чумацький</a:t>
            </a:r>
            <a:r>
              <a:rPr lang="en-US" sz="4299" dirty="0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 </a:t>
            </a:r>
            <a:r>
              <a:rPr lang="en-US" sz="4299" dirty="0" err="1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Шлях</a:t>
            </a:r>
            <a:r>
              <a:rPr lang="en-US" sz="4299" dirty="0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135391" y="6519385"/>
            <a:ext cx="6292983" cy="9086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39"/>
              </a:lnSpc>
            </a:pPr>
            <a:r>
              <a:rPr lang="en-US" sz="5099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Рукав Оріона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063965" y="6528910"/>
            <a:ext cx="6195335" cy="1548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19"/>
              </a:lnSpc>
            </a:pPr>
            <a:r>
              <a:rPr lang="en-US" sz="4299" dirty="0" err="1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Місцева</a:t>
            </a:r>
            <a:r>
              <a:rPr lang="en-US" sz="4299" dirty="0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 </a:t>
            </a:r>
            <a:r>
              <a:rPr lang="en-US" sz="4299" dirty="0" err="1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група</a:t>
            </a:r>
            <a:r>
              <a:rPr lang="en-US" sz="4299" dirty="0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 </a:t>
            </a:r>
            <a:r>
              <a:rPr lang="en-US" sz="4299" dirty="0" err="1">
                <a:solidFill>
                  <a:srgbClr val="F1F9F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галактик</a:t>
            </a:r>
            <a:endParaRPr lang="en-US" sz="4299" dirty="0">
              <a:solidFill>
                <a:srgbClr val="F1F9FD"/>
              </a:solidFill>
              <a:latin typeface="More Sugar Thin"/>
              <a:ea typeface="More Sugar Thin"/>
              <a:cs typeface="More Sugar Thin"/>
              <a:sym typeface="More Sugar Thin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458778" y="3811606"/>
            <a:ext cx="1095830" cy="872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>
                <a:solidFill>
                  <a:srgbClr val="F1F9FD"/>
                </a:solidFill>
                <a:latin typeface="More Sugar"/>
                <a:ea typeface="More Sugar"/>
                <a:cs typeface="More Sugar"/>
                <a:sym typeface="More Sugar"/>
              </a:rPr>
              <a:t>1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637782" y="3911086"/>
            <a:ext cx="1119126" cy="872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>
                <a:solidFill>
                  <a:srgbClr val="F1F9FD"/>
                </a:solidFill>
                <a:latin typeface="More Sugar"/>
                <a:ea typeface="More Sugar"/>
                <a:cs typeface="More Sugar"/>
                <a:sym typeface="More Sugar"/>
              </a:rPr>
              <a:t>2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458778" y="6744446"/>
            <a:ext cx="1095830" cy="872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>
                <a:solidFill>
                  <a:srgbClr val="F1F9FD"/>
                </a:solidFill>
                <a:latin typeface="More Sugar"/>
                <a:ea typeface="More Sugar"/>
                <a:cs typeface="More Sugar"/>
                <a:sym typeface="More Sugar"/>
              </a:rPr>
              <a:t>3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637782" y="6714516"/>
            <a:ext cx="1119126" cy="872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>
                <a:solidFill>
                  <a:srgbClr val="F1F9FD"/>
                </a:solidFill>
                <a:latin typeface="More Sugar"/>
                <a:ea typeface="More Sugar"/>
                <a:cs typeface="More Sugar"/>
                <a:sym typeface="More Sugar"/>
              </a:rPr>
              <a:t>4</a:t>
            </a:r>
          </a:p>
        </p:txBody>
      </p:sp>
      <p:sp>
        <p:nvSpPr>
          <p:cNvPr id="24" name="Freeform 24"/>
          <p:cNvSpPr/>
          <p:nvPr/>
        </p:nvSpPr>
        <p:spPr>
          <a:xfrm>
            <a:off x="317764" y="1068763"/>
            <a:ext cx="2236844" cy="2715815"/>
          </a:xfrm>
          <a:custGeom>
            <a:avLst/>
            <a:gdLst/>
            <a:ahLst/>
            <a:cxnLst/>
            <a:rect l="l" t="t" r="r" b="b"/>
            <a:pathLst>
              <a:path w="2236844" h="2715815">
                <a:moveTo>
                  <a:pt x="0" y="0"/>
                </a:moveTo>
                <a:lnTo>
                  <a:pt x="2236844" y="0"/>
                </a:lnTo>
                <a:lnTo>
                  <a:pt x="2236844" y="2715815"/>
                </a:lnTo>
                <a:lnTo>
                  <a:pt x="0" y="271581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25" name="Freeform 25"/>
          <p:cNvSpPr/>
          <p:nvPr/>
        </p:nvSpPr>
        <p:spPr>
          <a:xfrm flipH="1">
            <a:off x="14385614" y="646719"/>
            <a:ext cx="3518968" cy="2907547"/>
          </a:xfrm>
          <a:custGeom>
            <a:avLst/>
            <a:gdLst/>
            <a:ahLst/>
            <a:cxnLst/>
            <a:rect l="l" t="t" r="r" b="b"/>
            <a:pathLst>
              <a:path w="3518968" h="2907547">
                <a:moveTo>
                  <a:pt x="3518968" y="0"/>
                </a:moveTo>
                <a:lnTo>
                  <a:pt x="0" y="0"/>
                </a:lnTo>
                <a:lnTo>
                  <a:pt x="0" y="2907547"/>
                </a:lnTo>
                <a:lnTo>
                  <a:pt x="3518968" y="2907547"/>
                </a:lnTo>
                <a:lnTo>
                  <a:pt x="3518968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7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210456" y="1441454"/>
            <a:ext cx="474490" cy="423746"/>
          </a:xfrm>
          <a:custGeom>
            <a:avLst/>
            <a:gdLst/>
            <a:ahLst/>
            <a:cxnLst/>
            <a:rect l="l" t="t" r="r" b="b"/>
            <a:pathLst>
              <a:path w="474490" h="423746">
                <a:moveTo>
                  <a:pt x="0" y="0"/>
                </a:moveTo>
                <a:lnTo>
                  <a:pt x="474491" y="0"/>
                </a:lnTo>
                <a:lnTo>
                  <a:pt x="474491" y="423746"/>
                </a:lnTo>
                <a:lnTo>
                  <a:pt x="0" y="4237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41339" t="-79679" r="-24689" b="-8097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3" name="Freeform 3"/>
          <p:cNvSpPr/>
          <p:nvPr/>
        </p:nvSpPr>
        <p:spPr>
          <a:xfrm rot="-529564">
            <a:off x="8233464" y="9046427"/>
            <a:ext cx="474490" cy="423746"/>
          </a:xfrm>
          <a:custGeom>
            <a:avLst/>
            <a:gdLst/>
            <a:ahLst/>
            <a:cxnLst/>
            <a:rect l="l" t="t" r="r" b="b"/>
            <a:pathLst>
              <a:path w="474490" h="423746">
                <a:moveTo>
                  <a:pt x="0" y="0"/>
                </a:moveTo>
                <a:lnTo>
                  <a:pt x="474490" y="0"/>
                </a:lnTo>
                <a:lnTo>
                  <a:pt x="474490" y="423746"/>
                </a:lnTo>
                <a:lnTo>
                  <a:pt x="0" y="4237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41339" t="-79679" r="-24689" b="-8097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4" name="Freeform 4"/>
          <p:cNvSpPr/>
          <p:nvPr/>
        </p:nvSpPr>
        <p:spPr>
          <a:xfrm rot="844515" flipH="1" flipV="1">
            <a:off x="4583763" y="7298321"/>
            <a:ext cx="224505" cy="826881"/>
          </a:xfrm>
          <a:custGeom>
            <a:avLst/>
            <a:gdLst/>
            <a:ahLst/>
            <a:cxnLst/>
            <a:rect l="l" t="t" r="r" b="b"/>
            <a:pathLst>
              <a:path w="224505" h="826881">
                <a:moveTo>
                  <a:pt x="224505" y="826881"/>
                </a:moveTo>
                <a:lnTo>
                  <a:pt x="0" y="826881"/>
                </a:lnTo>
                <a:lnTo>
                  <a:pt x="0" y="0"/>
                </a:lnTo>
                <a:lnTo>
                  <a:pt x="224505" y="0"/>
                </a:lnTo>
                <a:lnTo>
                  <a:pt x="224505" y="826881"/>
                </a:lnTo>
                <a:close/>
              </a:path>
            </a:pathLst>
          </a:custGeom>
          <a:blipFill>
            <a:blip r:embed="rId2"/>
            <a:stretch>
              <a:fillRect l="-677507" t="-192267" r="-45273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5" name="Freeform 5"/>
          <p:cNvSpPr/>
          <p:nvPr/>
        </p:nvSpPr>
        <p:spPr>
          <a:xfrm rot="844515" flipH="1" flipV="1">
            <a:off x="13216291" y="4887066"/>
            <a:ext cx="224505" cy="826881"/>
          </a:xfrm>
          <a:custGeom>
            <a:avLst/>
            <a:gdLst/>
            <a:ahLst/>
            <a:cxnLst/>
            <a:rect l="l" t="t" r="r" b="b"/>
            <a:pathLst>
              <a:path w="224505" h="826881">
                <a:moveTo>
                  <a:pt x="224504" y="826881"/>
                </a:moveTo>
                <a:lnTo>
                  <a:pt x="0" y="826881"/>
                </a:lnTo>
                <a:lnTo>
                  <a:pt x="0" y="0"/>
                </a:lnTo>
                <a:lnTo>
                  <a:pt x="224504" y="0"/>
                </a:lnTo>
                <a:lnTo>
                  <a:pt x="224504" y="826881"/>
                </a:lnTo>
                <a:close/>
              </a:path>
            </a:pathLst>
          </a:custGeom>
          <a:blipFill>
            <a:blip r:embed="rId2"/>
            <a:stretch>
              <a:fillRect l="-677507" t="-192267" r="-45273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6" name="Freeform 6"/>
          <p:cNvSpPr/>
          <p:nvPr/>
        </p:nvSpPr>
        <p:spPr>
          <a:xfrm rot="844515" flipH="1" flipV="1">
            <a:off x="8358457" y="661605"/>
            <a:ext cx="224505" cy="826881"/>
          </a:xfrm>
          <a:custGeom>
            <a:avLst/>
            <a:gdLst/>
            <a:ahLst/>
            <a:cxnLst/>
            <a:rect l="l" t="t" r="r" b="b"/>
            <a:pathLst>
              <a:path w="224505" h="826881">
                <a:moveTo>
                  <a:pt x="224505" y="826881"/>
                </a:moveTo>
                <a:lnTo>
                  <a:pt x="0" y="826881"/>
                </a:lnTo>
                <a:lnTo>
                  <a:pt x="0" y="0"/>
                </a:lnTo>
                <a:lnTo>
                  <a:pt x="224505" y="0"/>
                </a:lnTo>
                <a:lnTo>
                  <a:pt x="224505" y="826881"/>
                </a:lnTo>
                <a:close/>
              </a:path>
            </a:pathLst>
          </a:custGeom>
          <a:blipFill>
            <a:blip r:embed="rId2"/>
            <a:stretch>
              <a:fillRect l="-677507" t="-192267" r="-45273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7" name="Freeform 7"/>
          <p:cNvSpPr/>
          <p:nvPr/>
        </p:nvSpPr>
        <p:spPr>
          <a:xfrm rot="-4555484" flipH="1" flipV="1">
            <a:off x="12578535" y="8945818"/>
            <a:ext cx="224505" cy="826881"/>
          </a:xfrm>
          <a:custGeom>
            <a:avLst/>
            <a:gdLst/>
            <a:ahLst/>
            <a:cxnLst/>
            <a:rect l="l" t="t" r="r" b="b"/>
            <a:pathLst>
              <a:path w="224505" h="826881">
                <a:moveTo>
                  <a:pt x="224504" y="826881"/>
                </a:moveTo>
                <a:lnTo>
                  <a:pt x="0" y="826881"/>
                </a:lnTo>
                <a:lnTo>
                  <a:pt x="0" y="0"/>
                </a:lnTo>
                <a:lnTo>
                  <a:pt x="224504" y="0"/>
                </a:lnTo>
                <a:lnTo>
                  <a:pt x="224504" y="826881"/>
                </a:lnTo>
                <a:close/>
              </a:path>
            </a:pathLst>
          </a:custGeom>
          <a:blipFill>
            <a:blip r:embed="rId2"/>
            <a:stretch>
              <a:fillRect l="-677507" t="-192267" r="-45273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8" name="Freeform 8"/>
          <p:cNvSpPr/>
          <p:nvPr/>
        </p:nvSpPr>
        <p:spPr>
          <a:xfrm flipH="1">
            <a:off x="2789136" y="1671445"/>
            <a:ext cx="692510" cy="618450"/>
          </a:xfrm>
          <a:custGeom>
            <a:avLst/>
            <a:gdLst/>
            <a:ahLst/>
            <a:cxnLst/>
            <a:rect l="l" t="t" r="r" b="b"/>
            <a:pathLst>
              <a:path w="692510" h="618450">
                <a:moveTo>
                  <a:pt x="692510" y="0"/>
                </a:moveTo>
                <a:lnTo>
                  <a:pt x="0" y="0"/>
                </a:lnTo>
                <a:lnTo>
                  <a:pt x="0" y="618450"/>
                </a:lnTo>
                <a:lnTo>
                  <a:pt x="692510" y="618450"/>
                </a:lnTo>
                <a:lnTo>
                  <a:pt x="692510" y="0"/>
                </a:lnTo>
                <a:close/>
              </a:path>
            </a:pathLst>
          </a:custGeom>
          <a:blipFill>
            <a:blip r:embed="rId2"/>
            <a:stretch>
              <a:fillRect l="-141339" t="-79679" r="-24689" b="-8097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9" name="Freeform 9"/>
          <p:cNvSpPr/>
          <p:nvPr/>
        </p:nvSpPr>
        <p:spPr>
          <a:xfrm rot="-5988675" flipH="1" flipV="1">
            <a:off x="17350443" y="4052265"/>
            <a:ext cx="722220" cy="793036"/>
          </a:xfrm>
          <a:custGeom>
            <a:avLst/>
            <a:gdLst/>
            <a:ahLst/>
            <a:cxnLst/>
            <a:rect l="l" t="t" r="r" b="b"/>
            <a:pathLst>
              <a:path w="722220" h="793036">
                <a:moveTo>
                  <a:pt x="722220" y="793036"/>
                </a:moveTo>
                <a:lnTo>
                  <a:pt x="0" y="793036"/>
                </a:lnTo>
                <a:lnTo>
                  <a:pt x="0" y="0"/>
                </a:lnTo>
                <a:lnTo>
                  <a:pt x="722220" y="0"/>
                </a:lnTo>
                <a:lnTo>
                  <a:pt x="722220" y="793036"/>
                </a:lnTo>
                <a:close/>
              </a:path>
            </a:pathLst>
          </a:custGeom>
          <a:blipFill>
            <a:blip r:embed="rId2"/>
            <a:stretch>
              <a:fillRect l="-201985" t="-192267" r="-64785"/>
            </a:stretch>
          </a:blipFill>
        </p:spPr>
        <p:txBody>
          <a:bodyPr/>
          <a:lstStyle/>
          <a:p>
            <a:endParaRPr lang="ru-UA"/>
          </a:p>
        </p:txBody>
      </p:sp>
      <p:grpSp>
        <p:nvGrpSpPr>
          <p:cNvPr id="10" name="Group 10"/>
          <p:cNvGrpSpPr/>
          <p:nvPr/>
        </p:nvGrpSpPr>
        <p:grpSpPr>
          <a:xfrm>
            <a:off x="1724193" y="4863302"/>
            <a:ext cx="188913" cy="188913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6C6C6"/>
            </a:solidFill>
          </p:spPr>
          <p:txBody>
            <a:bodyPr/>
            <a:lstStyle/>
            <a:p>
              <a:endParaRPr lang="ru-UA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724193" y="5721961"/>
            <a:ext cx="188913" cy="188913"/>
            <a:chOff x="0" y="0"/>
            <a:chExt cx="6350000" cy="63500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6C6C6"/>
            </a:solidFill>
          </p:spPr>
          <p:txBody>
            <a:bodyPr/>
            <a:lstStyle/>
            <a:p>
              <a:endParaRPr lang="ru-UA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724193" y="6580620"/>
            <a:ext cx="188913" cy="188913"/>
            <a:chOff x="0" y="0"/>
            <a:chExt cx="6350000" cy="63500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6C6C6"/>
            </a:solidFill>
          </p:spPr>
          <p:txBody>
            <a:bodyPr/>
            <a:lstStyle/>
            <a:p>
              <a:endParaRPr lang="ru-UA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724193" y="7439279"/>
            <a:ext cx="188913" cy="188913"/>
            <a:chOff x="0" y="0"/>
            <a:chExt cx="6350000" cy="63500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6C6C6"/>
            </a:solidFill>
          </p:spPr>
          <p:txBody>
            <a:bodyPr/>
            <a:lstStyle/>
            <a:p>
              <a:endParaRPr lang="ru-UA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724193" y="8297938"/>
            <a:ext cx="188913" cy="188913"/>
            <a:chOff x="0" y="0"/>
            <a:chExt cx="6350000" cy="63500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6C6C6"/>
            </a:solidFill>
          </p:spPr>
          <p:txBody>
            <a:bodyPr/>
            <a:lstStyle/>
            <a:p>
              <a:endParaRPr lang="ru-UA"/>
            </a:p>
          </p:txBody>
        </p:sp>
      </p:grpSp>
      <p:sp>
        <p:nvSpPr>
          <p:cNvPr id="20" name="AutoShape 20"/>
          <p:cNvSpPr/>
          <p:nvPr/>
        </p:nvSpPr>
        <p:spPr>
          <a:xfrm>
            <a:off x="1591587" y="4020230"/>
            <a:ext cx="5502928" cy="0"/>
          </a:xfrm>
          <a:prstGeom prst="line">
            <a:avLst/>
          </a:prstGeom>
          <a:ln w="104775" cap="flat">
            <a:solidFill>
              <a:srgbClr val="F1F9F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ru-UA"/>
          </a:p>
        </p:txBody>
      </p:sp>
      <p:sp>
        <p:nvSpPr>
          <p:cNvPr id="21" name="Freeform 21"/>
          <p:cNvSpPr/>
          <p:nvPr/>
        </p:nvSpPr>
        <p:spPr>
          <a:xfrm rot="-5400000" flipH="1" flipV="1">
            <a:off x="6341734" y="1847284"/>
            <a:ext cx="13973619" cy="8587424"/>
          </a:xfrm>
          <a:custGeom>
            <a:avLst/>
            <a:gdLst/>
            <a:ahLst/>
            <a:cxnLst/>
            <a:rect l="l" t="t" r="r" b="b"/>
            <a:pathLst>
              <a:path w="13973619" h="8587424">
                <a:moveTo>
                  <a:pt x="13973619" y="8587424"/>
                </a:moveTo>
                <a:lnTo>
                  <a:pt x="0" y="8587424"/>
                </a:lnTo>
                <a:lnTo>
                  <a:pt x="0" y="0"/>
                </a:lnTo>
                <a:lnTo>
                  <a:pt x="13973619" y="0"/>
                </a:lnTo>
                <a:lnTo>
                  <a:pt x="13973619" y="8587424"/>
                </a:lnTo>
                <a:close/>
              </a:path>
            </a:pathLst>
          </a:custGeom>
          <a:blipFill>
            <a:blip r:embed="rId3">
              <a:alphaModFix amt="1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22" name="Freeform 22"/>
          <p:cNvSpPr/>
          <p:nvPr/>
        </p:nvSpPr>
        <p:spPr>
          <a:xfrm flipH="1">
            <a:off x="15762190" y="432254"/>
            <a:ext cx="2223937" cy="1548416"/>
          </a:xfrm>
          <a:custGeom>
            <a:avLst/>
            <a:gdLst/>
            <a:ahLst/>
            <a:cxnLst/>
            <a:rect l="l" t="t" r="r" b="b"/>
            <a:pathLst>
              <a:path w="2223937" h="1548416">
                <a:moveTo>
                  <a:pt x="2223937" y="0"/>
                </a:moveTo>
                <a:lnTo>
                  <a:pt x="0" y="0"/>
                </a:lnTo>
                <a:lnTo>
                  <a:pt x="0" y="1548416"/>
                </a:lnTo>
                <a:lnTo>
                  <a:pt x="2223937" y="1548416"/>
                </a:lnTo>
                <a:lnTo>
                  <a:pt x="2223937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23" name="Freeform 23"/>
          <p:cNvSpPr/>
          <p:nvPr/>
        </p:nvSpPr>
        <p:spPr>
          <a:xfrm>
            <a:off x="-1359765" y="225385"/>
            <a:ext cx="3083959" cy="2289895"/>
          </a:xfrm>
          <a:custGeom>
            <a:avLst/>
            <a:gdLst/>
            <a:ahLst/>
            <a:cxnLst/>
            <a:rect l="l" t="t" r="r" b="b"/>
            <a:pathLst>
              <a:path w="3083959" h="2289895">
                <a:moveTo>
                  <a:pt x="0" y="0"/>
                </a:moveTo>
                <a:lnTo>
                  <a:pt x="3083958" y="0"/>
                </a:lnTo>
                <a:lnTo>
                  <a:pt x="3083958" y="2289895"/>
                </a:lnTo>
                <a:lnTo>
                  <a:pt x="0" y="228989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24" name="Freeform 24"/>
          <p:cNvSpPr/>
          <p:nvPr/>
        </p:nvSpPr>
        <p:spPr>
          <a:xfrm rot="-1793723">
            <a:off x="14954614" y="7616679"/>
            <a:ext cx="6666772" cy="2791711"/>
          </a:xfrm>
          <a:custGeom>
            <a:avLst/>
            <a:gdLst/>
            <a:ahLst/>
            <a:cxnLst/>
            <a:rect l="l" t="t" r="r" b="b"/>
            <a:pathLst>
              <a:path w="6666772" h="2791711">
                <a:moveTo>
                  <a:pt x="0" y="0"/>
                </a:moveTo>
                <a:lnTo>
                  <a:pt x="6666772" y="0"/>
                </a:lnTo>
                <a:lnTo>
                  <a:pt x="6666772" y="2791710"/>
                </a:lnTo>
                <a:lnTo>
                  <a:pt x="0" y="279171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25" name="Freeform 25"/>
          <p:cNvSpPr/>
          <p:nvPr/>
        </p:nvSpPr>
        <p:spPr>
          <a:xfrm>
            <a:off x="10551483" y="4596099"/>
            <a:ext cx="1710977" cy="2642436"/>
          </a:xfrm>
          <a:custGeom>
            <a:avLst/>
            <a:gdLst/>
            <a:ahLst/>
            <a:cxnLst/>
            <a:rect l="l" t="t" r="r" b="b"/>
            <a:pathLst>
              <a:path w="1710977" h="2642436">
                <a:moveTo>
                  <a:pt x="0" y="0"/>
                </a:moveTo>
                <a:lnTo>
                  <a:pt x="1710977" y="0"/>
                </a:lnTo>
                <a:lnTo>
                  <a:pt x="1710977" y="2642436"/>
                </a:lnTo>
                <a:lnTo>
                  <a:pt x="0" y="264243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26" name="Freeform 26"/>
          <p:cNvSpPr/>
          <p:nvPr/>
        </p:nvSpPr>
        <p:spPr>
          <a:xfrm>
            <a:off x="245107" y="8493294"/>
            <a:ext cx="1567186" cy="1404590"/>
          </a:xfrm>
          <a:custGeom>
            <a:avLst/>
            <a:gdLst/>
            <a:ahLst/>
            <a:cxnLst/>
            <a:rect l="l" t="t" r="r" b="b"/>
            <a:pathLst>
              <a:path w="1567186" h="1404590">
                <a:moveTo>
                  <a:pt x="0" y="0"/>
                </a:moveTo>
                <a:lnTo>
                  <a:pt x="1567186" y="0"/>
                </a:lnTo>
                <a:lnTo>
                  <a:pt x="1567186" y="1404590"/>
                </a:lnTo>
                <a:lnTo>
                  <a:pt x="0" y="140459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27" name="TextBox 27"/>
          <p:cNvSpPr txBox="1"/>
          <p:nvPr/>
        </p:nvSpPr>
        <p:spPr>
          <a:xfrm>
            <a:off x="182214" y="2280370"/>
            <a:ext cx="18105786" cy="1524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999"/>
              </a:lnSpc>
            </a:pPr>
            <a:r>
              <a:rPr lang="en-US" sz="9999">
                <a:solidFill>
                  <a:srgbClr val="F1F9FD"/>
                </a:solidFill>
                <a:latin typeface="More Sugar"/>
                <a:ea typeface="More Sugar"/>
                <a:cs typeface="More Sugar"/>
                <a:sym typeface="More Sugar"/>
              </a:rPr>
              <a:t>Назви адресу нашої планети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7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755409">
            <a:off x="3276022" y="4438272"/>
            <a:ext cx="436942" cy="430934"/>
          </a:xfrm>
          <a:custGeom>
            <a:avLst/>
            <a:gdLst/>
            <a:ahLst/>
            <a:cxnLst/>
            <a:rect l="l" t="t" r="r" b="b"/>
            <a:pathLst>
              <a:path w="436942" h="430934">
                <a:moveTo>
                  <a:pt x="0" y="0"/>
                </a:moveTo>
                <a:lnTo>
                  <a:pt x="436942" y="0"/>
                </a:lnTo>
                <a:lnTo>
                  <a:pt x="436942" y="430934"/>
                </a:lnTo>
                <a:lnTo>
                  <a:pt x="0" y="4309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3" name="Freeform 3"/>
          <p:cNvSpPr/>
          <p:nvPr/>
        </p:nvSpPr>
        <p:spPr>
          <a:xfrm rot="-986616">
            <a:off x="8522766" y="8774336"/>
            <a:ext cx="436942" cy="430934"/>
          </a:xfrm>
          <a:custGeom>
            <a:avLst/>
            <a:gdLst/>
            <a:ahLst/>
            <a:cxnLst/>
            <a:rect l="l" t="t" r="r" b="b"/>
            <a:pathLst>
              <a:path w="436942" h="430934">
                <a:moveTo>
                  <a:pt x="0" y="0"/>
                </a:moveTo>
                <a:lnTo>
                  <a:pt x="436942" y="0"/>
                </a:lnTo>
                <a:lnTo>
                  <a:pt x="436942" y="430934"/>
                </a:lnTo>
                <a:lnTo>
                  <a:pt x="0" y="4309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4" name="Freeform 4"/>
          <p:cNvSpPr/>
          <p:nvPr/>
        </p:nvSpPr>
        <p:spPr>
          <a:xfrm rot="844515" flipH="1" flipV="1">
            <a:off x="4075137" y="9471544"/>
            <a:ext cx="224505" cy="826881"/>
          </a:xfrm>
          <a:custGeom>
            <a:avLst/>
            <a:gdLst/>
            <a:ahLst/>
            <a:cxnLst/>
            <a:rect l="l" t="t" r="r" b="b"/>
            <a:pathLst>
              <a:path w="224505" h="826881">
                <a:moveTo>
                  <a:pt x="224504" y="826881"/>
                </a:moveTo>
                <a:lnTo>
                  <a:pt x="0" y="826881"/>
                </a:lnTo>
                <a:lnTo>
                  <a:pt x="0" y="0"/>
                </a:lnTo>
                <a:lnTo>
                  <a:pt x="224504" y="0"/>
                </a:lnTo>
                <a:lnTo>
                  <a:pt x="224504" y="826881"/>
                </a:lnTo>
                <a:close/>
              </a:path>
            </a:pathLst>
          </a:custGeom>
          <a:blipFill>
            <a:blip r:embed="rId3"/>
            <a:stretch>
              <a:fillRect l="-677507" t="-192267" r="-45273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5" name="Freeform 5"/>
          <p:cNvSpPr/>
          <p:nvPr/>
        </p:nvSpPr>
        <p:spPr>
          <a:xfrm rot="844515" flipH="1" flipV="1">
            <a:off x="1048105" y="4535620"/>
            <a:ext cx="224505" cy="826881"/>
          </a:xfrm>
          <a:custGeom>
            <a:avLst/>
            <a:gdLst/>
            <a:ahLst/>
            <a:cxnLst/>
            <a:rect l="l" t="t" r="r" b="b"/>
            <a:pathLst>
              <a:path w="224505" h="826881">
                <a:moveTo>
                  <a:pt x="224504" y="826881"/>
                </a:moveTo>
                <a:lnTo>
                  <a:pt x="0" y="826881"/>
                </a:lnTo>
                <a:lnTo>
                  <a:pt x="0" y="0"/>
                </a:lnTo>
                <a:lnTo>
                  <a:pt x="224504" y="0"/>
                </a:lnTo>
                <a:lnTo>
                  <a:pt x="224504" y="826881"/>
                </a:lnTo>
                <a:close/>
              </a:path>
            </a:pathLst>
          </a:custGeom>
          <a:blipFill>
            <a:blip r:embed="rId3"/>
            <a:stretch>
              <a:fillRect l="-677507" t="-192267" r="-45273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6" name="Freeform 6"/>
          <p:cNvSpPr/>
          <p:nvPr/>
        </p:nvSpPr>
        <p:spPr>
          <a:xfrm rot="844515" flipH="1" flipV="1">
            <a:off x="8358457" y="661605"/>
            <a:ext cx="224505" cy="826881"/>
          </a:xfrm>
          <a:custGeom>
            <a:avLst/>
            <a:gdLst/>
            <a:ahLst/>
            <a:cxnLst/>
            <a:rect l="l" t="t" r="r" b="b"/>
            <a:pathLst>
              <a:path w="224505" h="826881">
                <a:moveTo>
                  <a:pt x="224505" y="826881"/>
                </a:moveTo>
                <a:lnTo>
                  <a:pt x="0" y="826881"/>
                </a:lnTo>
                <a:lnTo>
                  <a:pt x="0" y="0"/>
                </a:lnTo>
                <a:lnTo>
                  <a:pt x="224505" y="0"/>
                </a:lnTo>
                <a:lnTo>
                  <a:pt x="224505" y="826881"/>
                </a:lnTo>
                <a:close/>
              </a:path>
            </a:pathLst>
          </a:custGeom>
          <a:blipFill>
            <a:blip r:embed="rId3"/>
            <a:stretch>
              <a:fillRect l="-677507" t="-192267" r="-45273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7" name="Freeform 7"/>
          <p:cNvSpPr/>
          <p:nvPr/>
        </p:nvSpPr>
        <p:spPr>
          <a:xfrm rot="-4555484" flipH="1" flipV="1">
            <a:off x="13483040" y="1474073"/>
            <a:ext cx="224505" cy="826881"/>
          </a:xfrm>
          <a:custGeom>
            <a:avLst/>
            <a:gdLst/>
            <a:ahLst/>
            <a:cxnLst/>
            <a:rect l="l" t="t" r="r" b="b"/>
            <a:pathLst>
              <a:path w="224505" h="826881">
                <a:moveTo>
                  <a:pt x="224505" y="826881"/>
                </a:moveTo>
                <a:lnTo>
                  <a:pt x="0" y="826881"/>
                </a:lnTo>
                <a:lnTo>
                  <a:pt x="0" y="0"/>
                </a:lnTo>
                <a:lnTo>
                  <a:pt x="224505" y="0"/>
                </a:lnTo>
                <a:lnTo>
                  <a:pt x="224505" y="826881"/>
                </a:lnTo>
                <a:close/>
              </a:path>
            </a:pathLst>
          </a:custGeom>
          <a:blipFill>
            <a:blip r:embed="rId3"/>
            <a:stretch>
              <a:fillRect l="-677507" t="-192267" r="-45273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8" name="Freeform 8"/>
          <p:cNvSpPr/>
          <p:nvPr/>
        </p:nvSpPr>
        <p:spPr>
          <a:xfrm rot="3708940" flipH="1" flipV="1">
            <a:off x="-361110" y="-34194"/>
            <a:ext cx="722220" cy="793036"/>
          </a:xfrm>
          <a:custGeom>
            <a:avLst/>
            <a:gdLst/>
            <a:ahLst/>
            <a:cxnLst/>
            <a:rect l="l" t="t" r="r" b="b"/>
            <a:pathLst>
              <a:path w="722220" h="793036">
                <a:moveTo>
                  <a:pt x="722220" y="793036"/>
                </a:moveTo>
                <a:lnTo>
                  <a:pt x="0" y="793036"/>
                </a:lnTo>
                <a:lnTo>
                  <a:pt x="0" y="0"/>
                </a:lnTo>
                <a:lnTo>
                  <a:pt x="722220" y="0"/>
                </a:lnTo>
                <a:lnTo>
                  <a:pt x="722220" y="793036"/>
                </a:lnTo>
                <a:close/>
              </a:path>
            </a:pathLst>
          </a:custGeom>
          <a:blipFill>
            <a:blip r:embed="rId3"/>
            <a:stretch>
              <a:fillRect l="-201985" t="-192267" r="-64785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9" name="Freeform 9"/>
          <p:cNvSpPr/>
          <p:nvPr/>
        </p:nvSpPr>
        <p:spPr>
          <a:xfrm rot="844515" flipH="1" flipV="1">
            <a:off x="16155513" y="7961362"/>
            <a:ext cx="159181" cy="586285"/>
          </a:xfrm>
          <a:custGeom>
            <a:avLst/>
            <a:gdLst/>
            <a:ahLst/>
            <a:cxnLst/>
            <a:rect l="l" t="t" r="r" b="b"/>
            <a:pathLst>
              <a:path w="159181" h="586285">
                <a:moveTo>
                  <a:pt x="159181" y="586285"/>
                </a:moveTo>
                <a:lnTo>
                  <a:pt x="0" y="586285"/>
                </a:lnTo>
                <a:lnTo>
                  <a:pt x="0" y="0"/>
                </a:lnTo>
                <a:lnTo>
                  <a:pt x="159181" y="0"/>
                </a:lnTo>
                <a:lnTo>
                  <a:pt x="159181" y="586285"/>
                </a:lnTo>
                <a:close/>
              </a:path>
            </a:pathLst>
          </a:custGeom>
          <a:blipFill>
            <a:blip r:embed="rId3"/>
            <a:stretch>
              <a:fillRect l="-677507" t="-192267" r="-45273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0" name="Freeform 10"/>
          <p:cNvSpPr/>
          <p:nvPr/>
        </p:nvSpPr>
        <p:spPr>
          <a:xfrm>
            <a:off x="596710" y="6474586"/>
            <a:ext cx="3706955" cy="3410399"/>
          </a:xfrm>
          <a:custGeom>
            <a:avLst/>
            <a:gdLst/>
            <a:ahLst/>
            <a:cxnLst/>
            <a:rect l="l" t="t" r="r" b="b"/>
            <a:pathLst>
              <a:path w="3706955" h="3410399">
                <a:moveTo>
                  <a:pt x="0" y="0"/>
                </a:moveTo>
                <a:lnTo>
                  <a:pt x="3706955" y="0"/>
                </a:lnTo>
                <a:lnTo>
                  <a:pt x="3706955" y="3410399"/>
                </a:lnTo>
                <a:lnTo>
                  <a:pt x="0" y="341039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1" name="Freeform 11"/>
          <p:cNvSpPr/>
          <p:nvPr/>
        </p:nvSpPr>
        <p:spPr>
          <a:xfrm>
            <a:off x="14143505" y="867897"/>
            <a:ext cx="3445974" cy="3543418"/>
          </a:xfrm>
          <a:custGeom>
            <a:avLst/>
            <a:gdLst/>
            <a:ahLst/>
            <a:cxnLst/>
            <a:rect l="l" t="t" r="r" b="b"/>
            <a:pathLst>
              <a:path w="3445974" h="3543418">
                <a:moveTo>
                  <a:pt x="0" y="0"/>
                </a:moveTo>
                <a:lnTo>
                  <a:pt x="3445974" y="0"/>
                </a:lnTo>
                <a:lnTo>
                  <a:pt x="3445974" y="3543418"/>
                </a:lnTo>
                <a:lnTo>
                  <a:pt x="0" y="35434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2" name="Freeform 12"/>
          <p:cNvSpPr/>
          <p:nvPr/>
        </p:nvSpPr>
        <p:spPr>
          <a:xfrm>
            <a:off x="596710" y="867897"/>
            <a:ext cx="3256261" cy="2039233"/>
          </a:xfrm>
          <a:custGeom>
            <a:avLst/>
            <a:gdLst/>
            <a:ahLst/>
            <a:cxnLst/>
            <a:rect l="l" t="t" r="r" b="b"/>
            <a:pathLst>
              <a:path w="3256261" h="2039233">
                <a:moveTo>
                  <a:pt x="0" y="0"/>
                </a:moveTo>
                <a:lnTo>
                  <a:pt x="3256260" y="0"/>
                </a:lnTo>
                <a:lnTo>
                  <a:pt x="3256260" y="2039233"/>
                </a:lnTo>
                <a:lnTo>
                  <a:pt x="0" y="203923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3" name="Freeform 13"/>
          <p:cNvSpPr/>
          <p:nvPr/>
        </p:nvSpPr>
        <p:spPr>
          <a:xfrm rot="-2024695">
            <a:off x="12783768" y="6882565"/>
            <a:ext cx="5280817" cy="3293910"/>
          </a:xfrm>
          <a:custGeom>
            <a:avLst/>
            <a:gdLst/>
            <a:ahLst/>
            <a:cxnLst/>
            <a:rect l="l" t="t" r="r" b="b"/>
            <a:pathLst>
              <a:path w="5280817" h="3293910">
                <a:moveTo>
                  <a:pt x="0" y="0"/>
                </a:moveTo>
                <a:lnTo>
                  <a:pt x="5280817" y="0"/>
                </a:lnTo>
                <a:lnTo>
                  <a:pt x="5280817" y="3293910"/>
                </a:lnTo>
                <a:lnTo>
                  <a:pt x="0" y="329391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4" name="Freeform 14"/>
          <p:cNvSpPr/>
          <p:nvPr/>
        </p:nvSpPr>
        <p:spPr>
          <a:xfrm rot="424766">
            <a:off x="15602563" y="5420145"/>
            <a:ext cx="738940" cy="728780"/>
          </a:xfrm>
          <a:custGeom>
            <a:avLst/>
            <a:gdLst/>
            <a:ahLst/>
            <a:cxnLst/>
            <a:rect l="l" t="t" r="r" b="b"/>
            <a:pathLst>
              <a:path w="738940" h="728780">
                <a:moveTo>
                  <a:pt x="0" y="0"/>
                </a:moveTo>
                <a:lnTo>
                  <a:pt x="738940" y="0"/>
                </a:lnTo>
                <a:lnTo>
                  <a:pt x="738940" y="728780"/>
                </a:lnTo>
                <a:lnTo>
                  <a:pt x="0" y="7287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5" name="Freeform 15"/>
          <p:cNvSpPr/>
          <p:nvPr/>
        </p:nvSpPr>
        <p:spPr>
          <a:xfrm rot="-965895">
            <a:off x="5294995" y="1153178"/>
            <a:ext cx="643785" cy="567335"/>
          </a:xfrm>
          <a:custGeom>
            <a:avLst/>
            <a:gdLst/>
            <a:ahLst/>
            <a:cxnLst/>
            <a:rect l="l" t="t" r="r" b="b"/>
            <a:pathLst>
              <a:path w="643785" h="567335">
                <a:moveTo>
                  <a:pt x="0" y="0"/>
                </a:moveTo>
                <a:lnTo>
                  <a:pt x="643785" y="0"/>
                </a:lnTo>
                <a:lnTo>
                  <a:pt x="643785" y="567336"/>
                </a:lnTo>
                <a:lnTo>
                  <a:pt x="0" y="56733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6" name="Freeform 16"/>
          <p:cNvSpPr/>
          <p:nvPr/>
        </p:nvSpPr>
        <p:spPr>
          <a:xfrm rot="-4555484" flipH="1" flipV="1">
            <a:off x="17905554" y="4730060"/>
            <a:ext cx="224505" cy="826881"/>
          </a:xfrm>
          <a:custGeom>
            <a:avLst/>
            <a:gdLst/>
            <a:ahLst/>
            <a:cxnLst/>
            <a:rect l="l" t="t" r="r" b="b"/>
            <a:pathLst>
              <a:path w="224505" h="826881">
                <a:moveTo>
                  <a:pt x="224505" y="826880"/>
                </a:moveTo>
                <a:lnTo>
                  <a:pt x="0" y="826880"/>
                </a:lnTo>
                <a:lnTo>
                  <a:pt x="0" y="0"/>
                </a:lnTo>
                <a:lnTo>
                  <a:pt x="224505" y="0"/>
                </a:lnTo>
                <a:lnTo>
                  <a:pt x="224505" y="826880"/>
                </a:lnTo>
                <a:close/>
              </a:path>
            </a:pathLst>
          </a:custGeom>
          <a:blipFill>
            <a:blip r:embed="rId3"/>
            <a:stretch>
              <a:fillRect l="-677507" t="-192267" r="-452731"/>
            </a:stretch>
          </a:blipFill>
        </p:spPr>
        <p:txBody>
          <a:bodyPr/>
          <a:lstStyle/>
          <a:p>
            <a:endParaRPr lang="ru-UA"/>
          </a:p>
        </p:txBody>
      </p:sp>
      <p:sp>
        <p:nvSpPr>
          <p:cNvPr id="17" name="TextBox 17"/>
          <p:cNvSpPr txBox="1"/>
          <p:nvPr/>
        </p:nvSpPr>
        <p:spPr>
          <a:xfrm>
            <a:off x="0" y="4712335"/>
            <a:ext cx="18288000" cy="1548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19"/>
              </a:lnSpc>
              <a:spcBef>
                <a:spcPct val="0"/>
              </a:spcBef>
            </a:pPr>
            <a:r>
              <a:rPr lang="en-US" sz="4299">
                <a:solidFill>
                  <a:srgbClr val="FFFFFF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Придумай і розкажи  уявну ситуацію, коли раптом знадобиться назвати космічну адресу Землі.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109</Words>
  <Application>Microsoft Office PowerPoint</Application>
  <PresentationFormat>Довільний</PresentationFormat>
  <Paragraphs>30</Paragraphs>
  <Slides>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9</vt:i4>
      </vt:variant>
    </vt:vector>
  </HeadingPairs>
  <TitlesOfParts>
    <vt:vector size="14" baseType="lpstr">
      <vt:lpstr>More Sugar Thin</vt:lpstr>
      <vt:lpstr>Arial</vt:lpstr>
      <vt:lpstr>Calibri</vt:lpstr>
      <vt:lpstr>More Sugar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Людина і всесвіт</dc:title>
  <cp:lastModifiedBy>Роман Тимченко</cp:lastModifiedBy>
  <cp:revision>3</cp:revision>
  <dcterms:created xsi:type="dcterms:W3CDTF">2006-08-16T00:00:00Z</dcterms:created>
  <dcterms:modified xsi:type="dcterms:W3CDTF">2024-09-29T19:19:48Z</dcterms:modified>
  <dc:identifier>DAGSJu1h4-s</dc:identifier>
</cp:coreProperties>
</file>