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3" r:id="rId5"/>
    <p:sldId id="261" r:id="rId6"/>
    <p:sldId id="262" r:id="rId7"/>
    <p:sldId id="258" r:id="rId8"/>
    <p:sldId id="259" r:id="rId9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33621-9BB4-6D2E-11D3-E77041540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DF3E7E8-7487-94C9-4D90-2C3A3BF49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719B486-7F1E-D35A-3336-CC31DD6D3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D55AA90-29C8-BEEC-0B4F-4F27029A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B031E9F-6347-ABD1-7289-58B8874C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9576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A42F4-6E79-6580-F306-9D9CCDDE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7EEB67D-CA97-C38D-961E-70191A3F9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D761463-6E8B-0897-CE3B-9B8B9AB23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3609EA4-6265-BF6C-C6AA-73430B4E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D7196FF-3241-13F4-72C0-DCDC09FBA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606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56CC713-ED46-6872-8D89-A644B028B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CE6F621-A791-5902-D6D5-192765F33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06AE081-05C8-EA4C-6CCE-35DC6648C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1EFE676-62E7-4774-130A-B5132E5C0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224404E-A72E-032D-D3BE-751930211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5022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B62DF-6294-EA60-68F7-578B0ADB9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50A5FB-49DE-F602-982F-3830220FE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DEA54E-68FC-DC51-4BE9-3B8BC3507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F0F337B-A620-23EA-7846-23B41923E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253E449-671E-FCED-77AD-D5C363962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227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6D991-0ADD-E3A6-B226-2A9B98693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2F121A4-43E5-51D0-6586-1AEC694C4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2BAB4D3-94A0-432F-80C5-6094556CD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3C06494-BD22-0835-2ECC-1BDD0132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E162D0B-EC09-562C-12DC-7F22EC43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022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68A1A-4B17-AC07-72C6-BF6968CC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BDCF10-1F91-AFC3-941C-C36471BFC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CC75172-FBF6-4EE8-CA91-00B19227D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2654306-C907-A969-86EC-84CC10AC2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22F563D-6574-F45C-9789-6EE945006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24C9412-1CA1-68B5-9EDD-F70E09F0E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0596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3EEF5-E667-31D4-C7FF-736FF9A6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4F5326-E8CF-27C4-686C-AFF721BDB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3BB3F30-67CB-2B32-EB26-5FECF6487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2C8D3B3-FB28-A159-60A2-3DFEE34548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A528441-AB3F-E48B-0261-91F8691F4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797047D-5061-D857-40C6-40D7AD4A1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8659464-8C33-0E67-967E-02297BED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B64E7D3-AFED-821F-E803-C0EF1081E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4358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27867-61CA-3AB4-616E-22259A8E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622E727-E236-F6E0-F904-5B9E0573A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30262FC-8413-FBD3-E875-1D39EF13F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D2361A3-6E3F-1D46-E12B-D6C2094BF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5832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6A62887-F8A8-6529-138A-173437CC7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FD2F296B-CB87-502A-3DBB-CEDBEB975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8609C07-78D3-6994-6605-1E0756A14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6742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D7AA1-C885-F155-8029-A447F1170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0CF911-0AA5-4AF2-45EB-B6B915B12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81E45CA-4FA9-7715-CED0-6424532CE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6851A2F-29E9-8113-6AC1-54E56A8A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D467046-02FB-8509-0031-D58AEB2C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8DD405D-065E-78D9-55D4-3BD9D65F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44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F91F1-C982-2DBB-E05D-B21B8589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73702E2-B363-17FD-A7C6-07B4EFC23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D8AC809-A118-6D7C-15E6-4901BCE4E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A4636D6-C621-84D5-42C5-AC83D03BB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B16AB86-52D6-DC37-B608-A4A0A7F04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5DAC3CB-E1C0-99A1-89A4-9CEBC136A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4643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4A10AC0E-9BBB-1537-3655-58D66FA10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8A8EE96-1D63-063C-CE92-EAC9437D4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D0CDC79-55F1-87AA-87F4-CDF11B0D4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423CBD-6097-4522-A6E6-5CB8DBA20DDB}" type="datetimeFigureOut">
              <a:rPr lang="ru-UA" smtClean="0"/>
              <a:t>19.09.2024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B8D0AA2-BABD-B0E4-F467-61EBAD6E1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5E200E4-49C0-CB87-007E-FB9F81C4F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7408EB-05E0-4437-9196-FCDBEEC6766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6126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5E353B1-2B62-6CC7-3BA8-A3509612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2317749"/>
            <a:ext cx="10515600" cy="1325563"/>
          </a:xfrm>
        </p:spPr>
        <p:txBody>
          <a:bodyPr>
            <a:normAutofit/>
          </a:bodyPr>
          <a:lstStyle/>
          <a:p>
            <a:r>
              <a:rPr lang="uk-UA" sz="6600" b="1" dirty="0"/>
              <a:t>Вміння критично мислити</a:t>
            </a:r>
            <a:endParaRPr lang="ru-UA" sz="6600" b="1" dirty="0"/>
          </a:p>
        </p:txBody>
      </p:sp>
      <p:pic>
        <p:nvPicPr>
          <p:cNvPr id="6" name="Графіка 5" descr="Clapper board outline">
            <a:extLst>
              <a:ext uri="{FF2B5EF4-FFF2-40B4-BE49-F238E27FC236}">
                <a16:creationId xmlns:a16="http://schemas.microsoft.com/office/drawing/2014/main" id="{F29812D7-C4B4-32DA-6E1C-77C8DEB6C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463" y="4524375"/>
            <a:ext cx="2033588" cy="2033588"/>
          </a:xfrm>
          <a:prstGeom prst="rect">
            <a:avLst/>
          </a:prstGeom>
        </p:spPr>
      </p:pic>
      <p:sp>
        <p:nvSpPr>
          <p:cNvPr id="7" name="Пляма: 14 точок 6">
            <a:extLst>
              <a:ext uri="{FF2B5EF4-FFF2-40B4-BE49-F238E27FC236}">
                <a16:creationId xmlns:a16="http://schemas.microsoft.com/office/drawing/2014/main" id="{912D7314-0E97-9447-71E6-FF841891FAC6}"/>
              </a:ext>
            </a:extLst>
          </p:cNvPr>
          <p:cNvSpPr/>
          <p:nvPr/>
        </p:nvSpPr>
        <p:spPr>
          <a:xfrm>
            <a:off x="4271530" y="239424"/>
            <a:ext cx="3957638" cy="1828800"/>
          </a:xfrm>
          <a:prstGeom prst="irregularSeal2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>
                <a:solidFill>
                  <a:srgbClr val="FF0000"/>
                </a:solidFill>
              </a:rPr>
              <a:t>фейк</a:t>
            </a:r>
            <a:endParaRPr lang="ru-UA" sz="4800" b="1" dirty="0">
              <a:solidFill>
                <a:srgbClr val="FF0000"/>
              </a:solidFill>
            </a:endParaRPr>
          </a:p>
        </p:txBody>
      </p:sp>
      <p:sp>
        <p:nvSpPr>
          <p:cNvPr id="8" name="Хвиля 7">
            <a:extLst>
              <a:ext uri="{FF2B5EF4-FFF2-40B4-BE49-F238E27FC236}">
                <a16:creationId xmlns:a16="http://schemas.microsoft.com/office/drawing/2014/main" id="{420A6829-A3E0-C908-FCEC-395949BF1EF0}"/>
              </a:ext>
            </a:extLst>
          </p:cNvPr>
          <p:cNvSpPr/>
          <p:nvPr/>
        </p:nvSpPr>
        <p:spPr>
          <a:xfrm>
            <a:off x="5107349" y="4282440"/>
            <a:ext cx="2286000" cy="1600200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>
                <a:solidFill>
                  <a:schemeClr val="accent6">
                    <a:lumMod val="50000"/>
                  </a:schemeClr>
                </a:solidFill>
              </a:rPr>
              <a:t>факт</a:t>
            </a:r>
            <a:endParaRPr lang="ru-UA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Графіка 11" descr="Computer outline">
            <a:extLst>
              <a:ext uri="{FF2B5EF4-FFF2-40B4-BE49-F238E27FC236}">
                <a16:creationId xmlns:a16="http://schemas.microsoft.com/office/drawing/2014/main" id="{A0298310-6C44-2B30-EC27-E99810F64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0640" y="49846"/>
            <a:ext cx="2773680" cy="27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745C7-2356-39D9-CDB5-93FD24C5A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695" y="-155798"/>
            <a:ext cx="10515600" cy="1325563"/>
          </a:xfrm>
        </p:spPr>
        <p:txBody>
          <a:bodyPr/>
          <a:lstStyle/>
          <a:p>
            <a:r>
              <a:rPr lang="uk-UA" dirty="0"/>
              <a:t>Триголова змія </a:t>
            </a:r>
            <a:r>
              <a:rPr lang="uk-UA" dirty="0" err="1"/>
              <a:t>перепливла</a:t>
            </a:r>
            <a:r>
              <a:rPr lang="uk-UA" dirty="0"/>
              <a:t> океан!</a:t>
            </a:r>
            <a:endParaRPr lang="ru-UA" dirty="0"/>
          </a:p>
        </p:txBody>
      </p:sp>
      <p:pic>
        <p:nvPicPr>
          <p:cNvPr id="1026" name="Picture 2" descr="У США завелася двоголова змія-альбінос — Цікaвинки">
            <a:extLst>
              <a:ext uri="{FF2B5EF4-FFF2-40B4-BE49-F238E27FC236}">
                <a16:creationId xmlns:a16="http://schemas.microsoft.com/office/drawing/2014/main" id="{FEE33993-C670-0036-BBA4-A337286E4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55000"/>
            <a:ext cx="1143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У США завелася двоголова змія-альбінос — Цікaвинки">
            <a:extLst>
              <a:ext uri="{FF2B5EF4-FFF2-40B4-BE49-F238E27FC236}">
                <a16:creationId xmlns:a16="http://schemas.microsoft.com/office/drawing/2014/main" id="{1FF549C6-8DF6-A232-1585-A0873D4B66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60" t="17404" r="13273" b="10093"/>
          <a:stretch/>
        </p:blipFill>
        <p:spPr bwMode="auto">
          <a:xfrm rot="18577209">
            <a:off x="8125271" y="685296"/>
            <a:ext cx="2202873" cy="36991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39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05F2F-2B9B-BFEB-6198-80899552E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Як розібратися з фейковими новинами?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2C1492-AD75-A565-88DC-7DE2B833E1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68" t="4619" r="28207" b="65519"/>
          <a:stretch/>
        </p:blipFill>
        <p:spPr>
          <a:xfrm>
            <a:off x="131705" y="2143594"/>
            <a:ext cx="3600846" cy="38005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1F2A2B-47E4-D2E4-E25A-E30A327468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68" t="32974" r="29334" b="39048"/>
          <a:stretch/>
        </p:blipFill>
        <p:spPr>
          <a:xfrm>
            <a:off x="3915477" y="2143594"/>
            <a:ext cx="3731980" cy="38040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34AC67-0A43-5298-E9C0-DD3E11878B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68" t="60297" r="26903" b="9758"/>
          <a:stretch/>
        </p:blipFill>
        <p:spPr>
          <a:xfrm>
            <a:off x="8050967" y="2126238"/>
            <a:ext cx="3731980" cy="38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текст, знімок екрана, програмне забезпечення, Комп’ютерна піктограма&#10;&#10;Автоматично згенерований опис">
            <a:extLst>
              <a:ext uri="{FF2B5EF4-FFF2-40B4-BE49-F238E27FC236}">
                <a16:creationId xmlns:a16="http://schemas.microsoft.com/office/drawing/2014/main" id="{2FC58DB4-974A-49DC-B3D2-A93983685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 t="26655" r="50000" b="39995"/>
          <a:stretch/>
        </p:blipFill>
        <p:spPr>
          <a:xfrm>
            <a:off x="530941" y="1047135"/>
            <a:ext cx="10778614" cy="446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7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ляма: 14 точок 2">
            <a:extLst>
              <a:ext uri="{FF2B5EF4-FFF2-40B4-BE49-F238E27FC236}">
                <a16:creationId xmlns:a16="http://schemas.microsoft.com/office/drawing/2014/main" id="{3FCD5F0E-3FDC-DA8F-FFCA-72FFD1243027}"/>
              </a:ext>
            </a:extLst>
          </p:cNvPr>
          <p:cNvSpPr/>
          <p:nvPr/>
        </p:nvSpPr>
        <p:spPr>
          <a:xfrm>
            <a:off x="2906480" y="738388"/>
            <a:ext cx="5899355" cy="3060290"/>
          </a:xfrm>
          <a:prstGeom prst="irregularSeal2">
            <a:avLst/>
          </a:prstGeom>
          <a:solidFill>
            <a:schemeClr val="bg1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Сайти - сміттярки</a:t>
            </a:r>
            <a:endParaRPr lang="ru-UA" sz="36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альтернативний процес 5">
            <a:extLst>
              <a:ext uri="{FF2B5EF4-FFF2-40B4-BE49-F238E27FC236}">
                <a16:creationId xmlns:a16="http://schemas.microsoft.com/office/drawing/2014/main" id="{EAE0E676-9C06-E529-8D90-0284486343A4}"/>
              </a:ext>
            </a:extLst>
          </p:cNvPr>
          <p:cNvSpPr/>
          <p:nvPr/>
        </p:nvSpPr>
        <p:spPr>
          <a:xfrm>
            <a:off x="869430" y="2803161"/>
            <a:ext cx="1783829" cy="869429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Без авторів</a:t>
            </a:r>
            <a:endParaRPr lang="ru-UA" dirty="0"/>
          </a:p>
        </p:txBody>
      </p:sp>
      <p:sp>
        <p:nvSpPr>
          <p:cNvPr id="7" name="Блок-схема: альтернативний процес 6">
            <a:extLst>
              <a:ext uri="{FF2B5EF4-FFF2-40B4-BE49-F238E27FC236}">
                <a16:creationId xmlns:a16="http://schemas.microsoft.com/office/drawing/2014/main" id="{38719308-F8CA-E7BC-0CE5-AC353450BF1A}"/>
              </a:ext>
            </a:extLst>
          </p:cNvPr>
          <p:cNvSpPr/>
          <p:nvPr/>
        </p:nvSpPr>
        <p:spPr>
          <a:xfrm>
            <a:off x="2906480" y="4484558"/>
            <a:ext cx="3737547" cy="869429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Пишуть про все</a:t>
            </a:r>
            <a:endParaRPr lang="ru-UA" dirty="0"/>
          </a:p>
        </p:txBody>
      </p:sp>
      <p:sp>
        <p:nvSpPr>
          <p:cNvPr id="8" name="Блок-схема: альтернативний процес 7">
            <a:extLst>
              <a:ext uri="{FF2B5EF4-FFF2-40B4-BE49-F238E27FC236}">
                <a16:creationId xmlns:a16="http://schemas.microsoft.com/office/drawing/2014/main" id="{4924CB21-138C-B3F9-3A13-AA202531AFC0}"/>
              </a:ext>
            </a:extLst>
          </p:cNvPr>
          <p:cNvSpPr/>
          <p:nvPr/>
        </p:nvSpPr>
        <p:spPr>
          <a:xfrm>
            <a:off x="7707444" y="3798678"/>
            <a:ext cx="1783829" cy="869429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Викликають емоції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74437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3BD822-A979-7631-3A7F-C435C77140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50" t="8555" r="25653" b="36558"/>
          <a:stretch/>
        </p:blipFill>
        <p:spPr>
          <a:xfrm>
            <a:off x="602141" y="134673"/>
            <a:ext cx="5014451" cy="65886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7D2315-DFBE-C6E9-8806-4DFF67562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827" b="37822" l="14911" r="40759"/>
                    </a14:imgEffect>
                  </a14:imgLayer>
                </a14:imgProps>
              </a:ext>
            </a:extLst>
          </a:blip>
          <a:srcRect l="11680" t="20953" r="56010" b="60304"/>
          <a:stretch/>
        </p:blipFill>
        <p:spPr>
          <a:xfrm>
            <a:off x="5881727" y="0"/>
            <a:ext cx="4019018" cy="3108533"/>
          </a:xfrm>
          <a:prstGeom prst="rect">
            <a:avLst/>
          </a:prstGeom>
        </p:spPr>
      </p:pic>
      <p:sp>
        <p:nvSpPr>
          <p:cNvPr id="7" name="Хвиля 6">
            <a:extLst>
              <a:ext uri="{FF2B5EF4-FFF2-40B4-BE49-F238E27FC236}">
                <a16:creationId xmlns:a16="http://schemas.microsoft.com/office/drawing/2014/main" id="{5F9248A6-4B12-1365-771F-091103AB700D}"/>
              </a:ext>
            </a:extLst>
          </p:cNvPr>
          <p:cNvSpPr/>
          <p:nvPr/>
        </p:nvSpPr>
        <p:spPr>
          <a:xfrm>
            <a:off x="6434704" y="2628899"/>
            <a:ext cx="4390612" cy="1600200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>
                <a:solidFill>
                  <a:schemeClr val="accent6">
                    <a:lumMod val="50000"/>
                  </a:schemeClr>
                </a:solidFill>
              </a:rPr>
              <a:t>читай</a:t>
            </a:r>
            <a:endParaRPr lang="ru-UA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Хвиля 7">
            <a:extLst>
              <a:ext uri="{FF2B5EF4-FFF2-40B4-BE49-F238E27FC236}">
                <a16:creationId xmlns:a16="http://schemas.microsoft.com/office/drawing/2014/main" id="{80440C87-65CD-C92B-5E48-65497FDBDCA0}"/>
              </a:ext>
            </a:extLst>
          </p:cNvPr>
          <p:cNvSpPr/>
          <p:nvPr/>
        </p:nvSpPr>
        <p:spPr>
          <a:xfrm>
            <a:off x="6434704" y="3889732"/>
            <a:ext cx="4390612" cy="1600200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>
                <a:solidFill>
                  <a:schemeClr val="accent6">
                    <a:lumMod val="50000"/>
                  </a:schemeClr>
                </a:solidFill>
              </a:rPr>
              <a:t>аналізуй</a:t>
            </a:r>
            <a:endParaRPr lang="ru-UA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Хвиля 8">
            <a:extLst>
              <a:ext uri="{FF2B5EF4-FFF2-40B4-BE49-F238E27FC236}">
                <a16:creationId xmlns:a16="http://schemas.microsoft.com/office/drawing/2014/main" id="{79128CB8-9258-4329-55D4-63507DE036F0}"/>
              </a:ext>
            </a:extLst>
          </p:cNvPr>
          <p:cNvSpPr/>
          <p:nvPr/>
        </p:nvSpPr>
        <p:spPr>
          <a:xfrm>
            <a:off x="6434704" y="5141484"/>
            <a:ext cx="4390612" cy="1600200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>
                <a:solidFill>
                  <a:schemeClr val="accent6">
                    <a:lumMod val="50000"/>
                  </a:schemeClr>
                </a:solidFill>
              </a:rPr>
              <a:t>перевіряй</a:t>
            </a:r>
            <a:endParaRPr lang="ru-UA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78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6C50175-ABAE-517F-54E5-29131F6F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8" y="1805997"/>
            <a:ext cx="11353800" cy="2599748"/>
          </a:xfrm>
        </p:spPr>
        <p:txBody>
          <a:bodyPr>
            <a:normAutofit/>
          </a:bodyPr>
          <a:lstStyle/>
          <a:p>
            <a:pPr algn="ctr"/>
            <a:r>
              <a:rPr lang="uk-UA" sz="6600" b="1" dirty="0"/>
              <a:t>Обережно! -  </a:t>
            </a:r>
            <a:r>
              <a:rPr lang="uk-UA" sz="6600" b="1" dirty="0">
                <a:solidFill>
                  <a:srgbClr val="C00000"/>
                </a:solidFill>
              </a:rPr>
              <a:t>Реклама!- </a:t>
            </a:r>
            <a:br>
              <a:rPr lang="uk-UA" sz="6600" b="1" dirty="0">
                <a:solidFill>
                  <a:srgbClr val="C00000"/>
                </a:solidFill>
              </a:rPr>
            </a:br>
            <a:r>
              <a:rPr lang="uk-UA" sz="6600" b="1" dirty="0">
                <a:solidFill>
                  <a:schemeClr val="accent6">
                    <a:lumMod val="50000"/>
                  </a:schemeClr>
                </a:solidFill>
              </a:rPr>
              <a:t>Мисли критично!</a:t>
            </a:r>
            <a:endParaRPr lang="ru-UA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37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C2B240-272A-3C85-31FE-232705AE9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69" t="22253" r="14337" b="59004"/>
          <a:stretch/>
        </p:blipFill>
        <p:spPr>
          <a:xfrm>
            <a:off x="490971" y="157225"/>
            <a:ext cx="10515600" cy="35467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FE3A60-AE8D-7945-C99C-6792EE1FE336}"/>
              </a:ext>
            </a:extLst>
          </p:cNvPr>
          <p:cNvSpPr txBox="1"/>
          <p:nvPr/>
        </p:nvSpPr>
        <p:spPr>
          <a:xfrm>
            <a:off x="1243013" y="4214813"/>
            <a:ext cx="8672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Вір своїм очам, а не чужим словам.</a:t>
            </a:r>
            <a:endParaRPr lang="ru-UA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E48B5E-F15F-450D-303B-5B2F683A2A20}"/>
              </a:ext>
            </a:extLst>
          </p:cNvPr>
          <p:cNvSpPr txBox="1"/>
          <p:nvPr/>
        </p:nvSpPr>
        <p:spPr>
          <a:xfrm>
            <a:off x="1395413" y="5215165"/>
            <a:ext cx="1019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Силу має той, хто правду мовить.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99896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55</Words>
  <Application>Microsoft Office PowerPoint</Application>
  <PresentationFormat>Широкий екран</PresentationFormat>
  <Paragraphs>15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Тема Office</vt:lpstr>
      <vt:lpstr>Вміння критично мислити</vt:lpstr>
      <vt:lpstr>Триголова змія перепливла океан!</vt:lpstr>
      <vt:lpstr>Як розібратися з фейковими новинами?</vt:lpstr>
      <vt:lpstr>Презентація PowerPoint</vt:lpstr>
      <vt:lpstr>Презентація PowerPoint</vt:lpstr>
      <vt:lpstr>Презентація PowerPoint</vt:lpstr>
      <vt:lpstr>Обережно! -  Реклама!-  Мисли критично!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2</cp:revision>
  <dcterms:created xsi:type="dcterms:W3CDTF">2024-09-19T16:50:23Z</dcterms:created>
  <dcterms:modified xsi:type="dcterms:W3CDTF">2024-09-19T17:58:06Z</dcterms:modified>
</cp:coreProperties>
</file>