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53" r:id="rId2"/>
    <p:sldId id="354" r:id="rId3"/>
    <p:sldId id="340" r:id="rId4"/>
    <p:sldId id="256" r:id="rId5"/>
    <p:sldId id="341" r:id="rId6"/>
    <p:sldId id="349" r:id="rId7"/>
    <p:sldId id="348" r:id="rId8"/>
    <p:sldId id="350" r:id="rId9"/>
    <p:sldId id="261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62C77A-E637-41F2-B414-CD650AD2E183}" type="datetimeFigureOut">
              <a:rPr lang="uk-UA" smtClean="0"/>
              <a:t>16.04.2024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052B89-FCFA-4775-BDC7-971FDDDA5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7259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953014-647A-4A4D-84A4-2D07E5D8F3B9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9982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B1B8D7-1A30-43AA-B05D-B40DA2DFFD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01FA446-E38B-4785-9142-88B33FE5DF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FB1C7E-901B-45BC-9FD1-FD667BDD0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8269-94BE-4CE2-A227-F7F09027CF72}" type="datetimeFigureOut">
              <a:rPr lang="uk-UA" smtClean="0"/>
              <a:t>16.04.2024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1C3D4A-3AED-49C5-BA51-BC7325268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6778B8-C9A2-4D1F-936E-68B85D9CB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0306-7F80-4E3E-AAB2-624768D088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4647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9BBEA2-548A-47C7-BF17-54EF36935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E1742D9-5BD7-4E50-B837-4B93B5B1C7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213834-FA13-4472-93E6-AE4F2FBF8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8269-94BE-4CE2-A227-F7F09027CF72}" type="datetimeFigureOut">
              <a:rPr lang="uk-UA" smtClean="0"/>
              <a:t>16.04.2024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3E446F-F91F-4DB9-893A-145E9E679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946F9C-6013-4423-9626-1B600CEB5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0306-7F80-4E3E-AAB2-624768D088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6812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A1A7115-5243-4395-B0A8-6F7AB8ADE7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E78916-8917-4845-90F2-185E60CAAF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F0A4BC-4733-462A-A6A6-A7EAF29C9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8269-94BE-4CE2-A227-F7F09027CF72}" type="datetimeFigureOut">
              <a:rPr lang="uk-UA" smtClean="0"/>
              <a:t>16.04.2024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83A99C-E477-455B-8386-3D3CFCFE3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D48637-DB42-4C0C-89B5-8201AC003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0306-7F80-4E3E-AAB2-624768D088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2349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612C58-9EB8-4819-BDC1-9D4CA16F8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009EC3-2AF9-4885-A54C-E69FB0920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454615-0261-4660-8B9F-5ACEB34B2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8269-94BE-4CE2-A227-F7F09027CF72}" type="datetimeFigureOut">
              <a:rPr lang="uk-UA" smtClean="0"/>
              <a:t>16.04.2024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EFAE45-2880-4FE0-AC27-921FD461F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4CC81-C962-436E-A451-8D7D65DC1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0306-7F80-4E3E-AAB2-624768D088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7689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196E79-ECA9-4A7A-B308-106E59B3C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4B8794-3C8B-4B4E-B8A4-67F7B8485D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DED554-49CC-4F06-8979-7DD3AB854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8269-94BE-4CE2-A227-F7F09027CF72}" type="datetimeFigureOut">
              <a:rPr lang="uk-UA" smtClean="0"/>
              <a:t>16.04.2024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8827B4-0129-422C-9B94-ED444A333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1ECDFF-E018-4D0D-86B2-B04B5A2FA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0306-7F80-4E3E-AAB2-624768D088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803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E0C9CB-0DD4-4420-BBD0-3EC5B4686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E7080F-D388-4AAF-9880-71D9BEFDB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F6B2F7C-13B9-4A2D-BF96-865D8C2A6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4292D6-A0F3-4733-B0BF-13A235659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8269-94BE-4CE2-A227-F7F09027CF72}" type="datetimeFigureOut">
              <a:rPr lang="uk-UA" smtClean="0"/>
              <a:t>16.04.2024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484A84-6FB8-427A-8964-FBAB7BC05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A88CAC-16D5-449B-BCDB-BFF1F63DE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0306-7F80-4E3E-AAB2-624768D088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7880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887A12-9200-4B4A-BD8E-E4EB37A3F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159F18-3A1C-4313-A828-5245B4D8F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EFD66A9-0B0D-4653-A453-1BC1A095B7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876462A-D880-41BA-A669-DA3D2609F6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E48208F-2CCC-41B5-94A7-4D944E90DE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066EA-A700-4DB0-9AA4-77FDD7F2B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8269-94BE-4CE2-A227-F7F09027CF72}" type="datetimeFigureOut">
              <a:rPr lang="uk-UA" smtClean="0"/>
              <a:t>16.04.2024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534AAB1-4BFD-44DD-969C-2BF78A2A5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9BF021B-6368-4538-843B-6FA82D174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0306-7F80-4E3E-AAB2-624768D088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068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F1D552-1995-4F55-A794-212024708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EBD9D53-3B5E-4C6A-AE6C-C73491106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8269-94BE-4CE2-A227-F7F09027CF72}" type="datetimeFigureOut">
              <a:rPr lang="uk-UA" smtClean="0"/>
              <a:t>16.04.2024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6ED20E1-F6E3-4BCE-8B21-A85F346F5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8F5E3AF-CECB-4F8C-929C-F5A411290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0306-7F80-4E3E-AAB2-624768D088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4270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C36C63D-178E-4B9F-B3E6-186797F69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8269-94BE-4CE2-A227-F7F09027CF72}" type="datetimeFigureOut">
              <a:rPr lang="uk-UA" smtClean="0"/>
              <a:t>16.04.2024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F6CBC0E-6819-4067-8DEB-A6E815162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58C52A1-A43A-435B-A284-0484D8E91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0306-7F80-4E3E-AAB2-624768D088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6041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15B67-F35D-4188-80D0-85AC33EE5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34BC9F-3CB8-4FDA-ABF5-D39A6FCF1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FA5FEF-A8AB-444F-99D4-A1B3930E1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600870-9373-45EC-93CF-19E8BDFE4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8269-94BE-4CE2-A227-F7F09027CF72}" type="datetimeFigureOut">
              <a:rPr lang="uk-UA" smtClean="0"/>
              <a:t>16.04.2024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B9FAABA-7D4C-4844-AE62-E623C05B3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6DD133-FBBD-4845-9545-62CD05628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0306-7F80-4E3E-AAB2-624768D088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4511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B56857-55D7-4BF2-BE5E-6EA37AA0F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DD2FE5B-CC26-45C2-ACB5-866AC5A952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E0BF8C-3EF3-4655-AC18-243F5137C9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F64F5E-FB79-437D-A82C-7D64754F4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B8269-94BE-4CE2-A227-F7F09027CF72}" type="datetimeFigureOut">
              <a:rPr lang="uk-UA" smtClean="0"/>
              <a:t>16.04.2024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3881D1-C1D8-499F-BBF0-D667063BB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7B38C2-FA64-4BD7-842A-93201D0D5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0306-7F80-4E3E-AAB2-624768D088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572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1B42F6-D51E-4158-A08E-47503D4E9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BB95C2-FD1B-48CA-B39D-013253327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85801C-0574-4901-93A1-2E309BD2FC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B8269-94BE-4CE2-A227-F7F09027CF72}" type="datetimeFigureOut">
              <a:rPr lang="uk-UA" smtClean="0"/>
              <a:t>16.04.2024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006333-73C1-4FE7-A543-3366A49A67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8CD3D7-8D5E-4A55-8B80-827DDF3FC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F0306-7F80-4E3E-AAB2-624768D088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9444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9BCBBF2-768A-4A4F-BDC7-BE1F1FA2A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2397" y="-11094"/>
            <a:ext cx="2651025" cy="819261"/>
          </a:xfrm>
        </p:spPr>
        <p:txBody>
          <a:bodyPr/>
          <a:lstStyle/>
          <a:p>
            <a:r>
              <a:rPr lang="uk-UA" dirty="0"/>
              <a:t>Задача 3</a:t>
            </a:r>
          </a:p>
        </p:txBody>
      </p:sp>
      <p:pic>
        <p:nvPicPr>
          <p:cNvPr id="5" name="Рисунок 4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16902F80-99A6-4B80-924D-ED34E7A1994D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094"/>
            <a:ext cx="966158" cy="1460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F015CB-3A98-4611-9C44-ECEC5AB89172}"/>
              </a:ext>
            </a:extLst>
          </p:cNvPr>
          <p:cNvSpPr txBox="1"/>
          <p:nvPr/>
        </p:nvSpPr>
        <p:spPr>
          <a:xfrm>
            <a:off x="2913955" y="2225088"/>
            <a:ext cx="1817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д.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E697E8-8C83-4813-B843-4C4D6E091CA6}"/>
              </a:ext>
            </a:extLst>
          </p:cNvPr>
          <p:cNvSpPr txBox="1"/>
          <p:nvPr/>
        </p:nvSpPr>
        <p:spPr>
          <a:xfrm>
            <a:off x="5157910" y="2225088"/>
            <a:ext cx="1242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 г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63B883-AD81-4059-A553-1ED9B71F8CBF}"/>
              </a:ext>
            </a:extLst>
          </p:cNvPr>
          <p:cNvSpPr txBox="1"/>
          <p:nvPr/>
        </p:nvSpPr>
        <p:spPr>
          <a:xfrm>
            <a:off x="1306740" y="2225089"/>
            <a:ext cx="966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5 п.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77400B-C3BC-43B8-8A19-5D3486709BA1}"/>
              </a:ext>
            </a:extLst>
          </p:cNvPr>
          <p:cNvSpPr txBox="1"/>
          <p:nvPr/>
        </p:nvSpPr>
        <p:spPr>
          <a:xfrm>
            <a:off x="139361" y="2290636"/>
            <a:ext cx="1242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? г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F4E97FC-FFDD-4F56-AA2B-B2B145D75C1B}"/>
              </a:ext>
            </a:extLst>
          </p:cNvPr>
          <p:cNvSpPr/>
          <p:nvPr/>
        </p:nvSpPr>
        <p:spPr>
          <a:xfrm>
            <a:off x="7098961" y="41697"/>
            <a:ext cx="5093039" cy="199005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rgbClr val="FFFF00"/>
                </a:solidFill>
              </a:rPr>
              <a:t>Задача</a:t>
            </a:r>
            <a:r>
              <a:rPr lang="uk-UA" sz="3600" b="1" dirty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uk-UA" sz="3600" b="1" dirty="0">
                <a:solidFill>
                  <a:srgbClr val="FFFF00"/>
                </a:solidFill>
              </a:rPr>
              <a:t>на подвійне зведення до одиниці</a:t>
            </a:r>
          </a:p>
        </p:txBody>
      </p:sp>
    </p:spTree>
    <p:extLst>
      <p:ext uri="{BB962C8B-B14F-4D97-AF65-F5344CB8AC3E}">
        <p14:creationId xmlns:p14="http://schemas.microsoft.com/office/powerpoint/2010/main" val="208904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9BCBBF2-768A-4A4F-BDC7-BE1F1FA2A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3886" y="-199295"/>
            <a:ext cx="2651025" cy="819261"/>
          </a:xfrm>
        </p:spPr>
        <p:txBody>
          <a:bodyPr/>
          <a:lstStyle/>
          <a:p>
            <a:r>
              <a:rPr lang="uk-UA" dirty="0"/>
              <a:t>Задача</a:t>
            </a:r>
          </a:p>
        </p:txBody>
      </p:sp>
      <p:pic>
        <p:nvPicPr>
          <p:cNvPr id="5" name="Рисунок 4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16902F80-99A6-4B80-924D-ED34E7A1994D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094"/>
            <a:ext cx="966158" cy="1460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F015CB-3A98-4611-9C44-ECEC5AB89172}"/>
              </a:ext>
            </a:extLst>
          </p:cNvPr>
          <p:cNvSpPr txBox="1"/>
          <p:nvPr/>
        </p:nvSpPr>
        <p:spPr>
          <a:xfrm>
            <a:off x="4080594" y="2237853"/>
            <a:ext cx="1817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д.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E697E8-8C83-4813-B843-4C4D6E091CA6}"/>
              </a:ext>
            </a:extLst>
          </p:cNvPr>
          <p:cNvSpPr txBox="1"/>
          <p:nvPr/>
        </p:nvSpPr>
        <p:spPr>
          <a:xfrm>
            <a:off x="5888296" y="2225088"/>
            <a:ext cx="1242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г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63B883-AD81-4059-A553-1ED9B71F8CBF}"/>
              </a:ext>
            </a:extLst>
          </p:cNvPr>
          <p:cNvSpPr txBox="1"/>
          <p:nvPr/>
        </p:nvSpPr>
        <p:spPr>
          <a:xfrm>
            <a:off x="2639635" y="2237853"/>
            <a:ext cx="1181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5 п.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77400B-C3BC-43B8-8A19-5D3486709BA1}"/>
              </a:ext>
            </a:extLst>
          </p:cNvPr>
          <p:cNvSpPr txBox="1"/>
          <p:nvPr/>
        </p:nvSpPr>
        <p:spPr>
          <a:xfrm>
            <a:off x="538764" y="2237852"/>
            <a:ext cx="1929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Од -20 г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F4E97FC-FFDD-4F56-AA2B-B2B145D75C1B}"/>
              </a:ext>
            </a:extLst>
          </p:cNvPr>
          <p:cNvSpPr/>
          <p:nvPr/>
        </p:nvSpPr>
        <p:spPr>
          <a:xfrm>
            <a:off x="7130500" y="157785"/>
            <a:ext cx="5093039" cy="199005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rgbClr val="FFFF00"/>
                </a:solidFill>
              </a:rPr>
              <a:t>Обернена задача</a:t>
            </a:r>
            <a:r>
              <a:rPr lang="uk-UA" sz="3600" b="1" dirty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uk-UA" sz="3600" b="1" dirty="0">
                <a:solidFill>
                  <a:srgbClr val="FFFF00"/>
                </a:solidFill>
              </a:rPr>
              <a:t>(на подвійне зведення до одиниці)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A00BBD-83ED-4C51-9A6C-632094F0A1CD}"/>
              </a:ext>
            </a:extLst>
          </p:cNvPr>
          <p:cNvSpPr txBox="1"/>
          <p:nvPr/>
        </p:nvSpPr>
        <p:spPr>
          <a:xfrm>
            <a:off x="9677019" y="2884183"/>
            <a:ext cx="1893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solidFill>
                  <a:srgbClr val="FF0000"/>
                </a:solidFill>
              </a:rPr>
              <a:t>Увага! </a:t>
            </a:r>
          </a:p>
        </p:txBody>
      </p:sp>
    </p:spTree>
    <p:extLst>
      <p:ext uri="{BB962C8B-B14F-4D97-AF65-F5344CB8AC3E}">
        <p14:creationId xmlns:p14="http://schemas.microsoft.com/office/powerpoint/2010/main" val="390366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2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6A93587-0C5C-45FE-8D9F-93D71D728358}"/>
              </a:ext>
            </a:extLst>
          </p:cNvPr>
          <p:cNvSpPr txBox="1"/>
          <p:nvPr/>
        </p:nvSpPr>
        <p:spPr>
          <a:xfrm>
            <a:off x="3901101" y="201168"/>
            <a:ext cx="58082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Сьогодні на </a:t>
            </a:r>
            <a:r>
              <a:rPr lang="uk-UA" sz="4400" i="1" dirty="0" err="1"/>
              <a:t>уроці</a:t>
            </a:r>
            <a:r>
              <a:rPr lang="uk-UA" sz="3600" dirty="0"/>
              <a:t>    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6D15572-8AA5-4259-A607-B7C8DC604370}"/>
              </a:ext>
            </a:extLst>
          </p:cNvPr>
          <p:cNvSpPr txBox="1">
            <a:spLocks/>
          </p:cNvSpPr>
          <p:nvPr/>
        </p:nvSpPr>
        <p:spPr>
          <a:xfrm>
            <a:off x="285648" y="3599493"/>
            <a:ext cx="10572973" cy="76944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Ділимо кругле число на одноцифрове двома способами.</a:t>
            </a:r>
          </a:p>
        </p:txBody>
      </p:sp>
      <p:pic>
        <p:nvPicPr>
          <p:cNvPr id="12" name="Рисунок 11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88BDB26F-29E0-44A9-B06E-DEEB3CBA4EAD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58621" y="-22727"/>
            <a:ext cx="1289538" cy="1885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B539AAB-1761-488A-A3A9-B69434574213}"/>
              </a:ext>
            </a:extLst>
          </p:cNvPr>
          <p:cNvSpPr txBox="1">
            <a:spLocks/>
          </p:cNvSpPr>
          <p:nvPr/>
        </p:nvSpPr>
        <p:spPr>
          <a:xfrm>
            <a:off x="285648" y="5309677"/>
            <a:ext cx="9294705" cy="76944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Досліджуємо задачі на подвійне зведення до одиниці.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501A709-4C7B-4201-A937-F8065573F00C}"/>
              </a:ext>
            </a:extLst>
          </p:cNvPr>
          <p:cNvSpPr txBox="1">
            <a:spLocks/>
          </p:cNvSpPr>
          <p:nvPr/>
        </p:nvSpPr>
        <p:spPr>
          <a:xfrm>
            <a:off x="414683" y="1795238"/>
            <a:ext cx="9294705" cy="76944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Шукаємо частину від числа та ціле за його частиною.</a:t>
            </a:r>
          </a:p>
        </p:txBody>
      </p:sp>
      <p:pic>
        <p:nvPicPr>
          <p:cNvPr id="11" name="Рисунок 10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410C92F2-106D-43DF-BD05-1A7516641CFB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58621" y="-16975"/>
            <a:ext cx="1289538" cy="1885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E5F706AB-A729-4B33-8080-7E5A9E6C55DA}"/>
              </a:ext>
            </a:extLst>
          </p:cNvPr>
          <p:cNvSpPr txBox="1">
            <a:spLocks/>
          </p:cNvSpPr>
          <p:nvPr/>
        </p:nvSpPr>
        <p:spPr>
          <a:xfrm>
            <a:off x="414683" y="836845"/>
            <a:ext cx="9294705" cy="76944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Повторюємо порядок дій у виразах.</a:t>
            </a:r>
          </a:p>
        </p:txBody>
      </p:sp>
      <p:pic>
        <p:nvPicPr>
          <p:cNvPr id="15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1D592822-7030-4142-8200-85F374A099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187981" y="2414263"/>
            <a:ext cx="2004019" cy="274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95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495CE5-6C17-4E6F-9365-A0FB4998AB02}"/>
              </a:ext>
            </a:extLst>
          </p:cNvPr>
          <p:cNvSpPr txBox="1"/>
          <p:nvPr/>
        </p:nvSpPr>
        <p:spPr>
          <a:xfrm>
            <a:off x="918225" y="2321004"/>
            <a:ext cx="103555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99 – 77 + 32 : 4 : 2 • 5 + 30 = 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F88BD87-725C-47F3-B3A9-509AA6968413}"/>
              </a:ext>
            </a:extLst>
          </p:cNvPr>
          <p:cNvSpPr txBox="1">
            <a:spLocks/>
          </p:cNvSpPr>
          <p:nvPr/>
        </p:nvSpPr>
        <p:spPr>
          <a:xfrm>
            <a:off x="2540673" y="118533"/>
            <a:ext cx="9294705" cy="76944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Повторюємо порядок дій у виразах.</a:t>
            </a:r>
          </a:p>
        </p:txBody>
      </p:sp>
      <p:pic>
        <p:nvPicPr>
          <p:cNvPr id="1026" name="Picture 2" descr="Діти-близнюки пов'язані | Мобільна версія | Новини на Gazeta.ua">
            <a:extLst>
              <a:ext uri="{FF2B5EF4-FFF2-40B4-BE49-F238E27FC236}">
                <a16:creationId xmlns:a16="http://schemas.microsoft.com/office/drawing/2014/main" id="{3F1DF4A8-1742-4D8D-9FD6-9523FD666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0978"/>
            <a:ext cx="1187988" cy="9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рапорець для кутового флагштока Select CORNER FLAG">
            <a:extLst>
              <a:ext uri="{FF2B5EF4-FFF2-40B4-BE49-F238E27FC236}">
                <a16:creationId xmlns:a16="http://schemas.microsoft.com/office/drawing/2014/main" id="{B0794244-D088-4B49-8CA3-814C7A641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87988" y="1163670"/>
            <a:ext cx="1471545" cy="153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E867D56C-24DC-4B79-A1F1-45491E4C8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332"/>
            <a:ext cx="1187988" cy="89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81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29B483E7-E4CB-449A-AAB3-DCCF3660C3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400962" y="0"/>
            <a:ext cx="1791038" cy="245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CBE9AC-6C21-4B4A-BD96-099B0D05C1E1}"/>
              </a:ext>
            </a:extLst>
          </p:cNvPr>
          <p:cNvSpPr txBox="1"/>
          <p:nvPr/>
        </p:nvSpPr>
        <p:spPr>
          <a:xfrm>
            <a:off x="662820" y="395637"/>
            <a:ext cx="7158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Знайди </a:t>
            </a:r>
            <a:endParaRPr lang="ru-RU" sz="4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85AF68-428C-460E-B5BA-141D5281B5AD}"/>
              </a:ext>
            </a:extLst>
          </p:cNvPr>
          <p:cNvSpPr txBox="1"/>
          <p:nvPr/>
        </p:nvSpPr>
        <p:spPr>
          <a:xfrm>
            <a:off x="395191" y="1543093"/>
            <a:ext cx="2474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     доби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2A43D1B-CFA3-40F4-A3BA-48FA35C4312B}"/>
                  </a:ext>
                </a:extLst>
              </p:cNvPr>
              <p:cNvSpPr txBox="1"/>
              <p:nvPr/>
            </p:nvSpPr>
            <p:spPr>
              <a:xfrm>
                <a:off x="90981" y="1226634"/>
                <a:ext cx="1143677" cy="1475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48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4800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1 </m:t>
                          </m:r>
                        </m:num>
                        <m:den>
                          <m:r>
                            <a:rPr lang="uk-UA" sz="4800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4 </m:t>
                          </m:r>
                        </m:den>
                      </m:f>
                    </m:oMath>
                  </m:oMathPara>
                </a14:m>
                <a:endParaRPr lang="uk-UA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2A43D1B-CFA3-40F4-A3BA-48FA35C43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81" y="1226634"/>
                <a:ext cx="1143677" cy="14755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A5179C3-967B-4CBC-831D-181DE48EDEA9}"/>
              </a:ext>
            </a:extLst>
          </p:cNvPr>
          <p:cNvSpPr txBox="1"/>
          <p:nvPr/>
        </p:nvSpPr>
        <p:spPr>
          <a:xfrm>
            <a:off x="3523785" y="3013501"/>
            <a:ext cx="7158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Вправа 7 ( ст. 103) 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543615C-7A96-4437-AE13-CB0778F5122A}"/>
                  </a:ext>
                </a:extLst>
              </p:cNvPr>
              <p:cNvSpPr txBox="1"/>
              <p:nvPr/>
            </p:nvSpPr>
            <p:spPr>
              <a:xfrm>
                <a:off x="90981" y="3635110"/>
                <a:ext cx="1202561" cy="1475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48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4800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1 </m:t>
                          </m:r>
                        </m:num>
                        <m:den>
                          <m:r>
                            <a:rPr lang="uk-UA" sz="4800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10 </m:t>
                          </m:r>
                        </m:den>
                      </m:f>
                    </m:oMath>
                  </m:oMathPara>
                </a14:m>
                <a:endParaRPr lang="uk-UA" sz="4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543615C-7A96-4437-AE13-CB0778F512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81" y="3635110"/>
                <a:ext cx="1202561" cy="14755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8D3CFEC5-696D-442F-8593-C37DDADF2526}"/>
              </a:ext>
            </a:extLst>
          </p:cNvPr>
          <p:cNvSpPr txBox="1"/>
          <p:nvPr/>
        </p:nvSpPr>
        <p:spPr>
          <a:xfrm>
            <a:off x="395191" y="4068410"/>
            <a:ext cx="2704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     =93 з.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3060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0D6604-BD19-4DE8-AD7D-E2110ECE1B51}"/>
              </a:ext>
            </a:extLst>
          </p:cNvPr>
          <p:cNvSpPr txBox="1"/>
          <p:nvPr/>
        </p:nvSpPr>
        <p:spPr>
          <a:xfrm>
            <a:off x="33651" y="1619334"/>
            <a:ext cx="32280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105 : 7=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FB854D-667B-4A87-AC43-8A5334ED8106}"/>
              </a:ext>
            </a:extLst>
          </p:cNvPr>
          <p:cNvSpPr txBox="1"/>
          <p:nvPr/>
        </p:nvSpPr>
        <p:spPr>
          <a:xfrm>
            <a:off x="532124" y="3811407"/>
            <a:ext cx="34977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92 : 4 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84C439F-0ADC-4EB3-8284-57400F98AA21}"/>
              </a:ext>
            </a:extLst>
          </p:cNvPr>
          <p:cNvSpPr/>
          <p:nvPr/>
        </p:nvSpPr>
        <p:spPr>
          <a:xfrm>
            <a:off x="33651" y="-1"/>
            <a:ext cx="12003932" cy="110799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Ділимо двоцифрове і трицифрове число на одноцифрове </a:t>
            </a:r>
          </a:p>
        </p:txBody>
      </p:sp>
    </p:spTree>
    <p:extLst>
      <p:ext uri="{BB962C8B-B14F-4D97-AF65-F5344CB8AC3E}">
        <p14:creationId xmlns:p14="http://schemas.microsoft.com/office/powerpoint/2010/main" val="364604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0D6604-BD19-4DE8-AD7D-E2110ECE1B51}"/>
              </a:ext>
            </a:extLst>
          </p:cNvPr>
          <p:cNvSpPr txBox="1"/>
          <p:nvPr/>
        </p:nvSpPr>
        <p:spPr>
          <a:xfrm>
            <a:off x="33651" y="988875"/>
            <a:ext cx="32280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480 : 3=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84C439F-0ADC-4EB3-8284-57400F98AA21}"/>
              </a:ext>
            </a:extLst>
          </p:cNvPr>
          <p:cNvSpPr/>
          <p:nvPr/>
        </p:nvSpPr>
        <p:spPr>
          <a:xfrm>
            <a:off x="33651" y="-1"/>
            <a:ext cx="12003932" cy="802889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/>
              <a:t>Ділимо кругле число на одноцифрове двома способами</a:t>
            </a:r>
          </a:p>
        </p:txBody>
      </p:sp>
      <p:pic>
        <p:nvPicPr>
          <p:cNvPr id="10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B63C2D9F-21A0-428E-891F-6A2057C419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400962" y="-237759"/>
            <a:ext cx="1791038" cy="245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13A7788-A9A9-4512-B5D6-B179A2BF4EF4}"/>
              </a:ext>
            </a:extLst>
          </p:cNvPr>
          <p:cNvSpPr txBox="1"/>
          <p:nvPr/>
        </p:nvSpPr>
        <p:spPr>
          <a:xfrm>
            <a:off x="33650" y="3801713"/>
            <a:ext cx="32280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480 : 3=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5B9A83-6B78-4258-B8AE-AC28F0296657}"/>
              </a:ext>
            </a:extLst>
          </p:cNvPr>
          <p:cNvSpPr txBox="1"/>
          <p:nvPr/>
        </p:nvSpPr>
        <p:spPr>
          <a:xfrm>
            <a:off x="302705" y="1490131"/>
            <a:ext cx="13449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  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3FA531-D838-4F1F-A1A1-88ED13C52063}"/>
              </a:ext>
            </a:extLst>
          </p:cNvPr>
          <p:cNvSpPr txBox="1"/>
          <p:nvPr/>
        </p:nvSpPr>
        <p:spPr>
          <a:xfrm>
            <a:off x="302705" y="2044129"/>
            <a:ext cx="13449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  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6869CE-A527-4988-AEBA-0A077E6AF3E5}"/>
              </a:ext>
            </a:extLst>
          </p:cNvPr>
          <p:cNvSpPr txBox="1"/>
          <p:nvPr/>
        </p:nvSpPr>
        <p:spPr>
          <a:xfrm>
            <a:off x="2867925" y="955200"/>
            <a:ext cx="32280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3+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B29D9C-52C0-487D-B269-7CA828160A8C}"/>
              </a:ext>
            </a:extLst>
          </p:cNvPr>
          <p:cNvSpPr txBox="1"/>
          <p:nvPr/>
        </p:nvSpPr>
        <p:spPr>
          <a:xfrm>
            <a:off x="5702199" y="974444"/>
            <a:ext cx="32280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3=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749C48-E2E1-40B0-A6B7-8567C1FC2ACA}"/>
              </a:ext>
            </a:extLst>
          </p:cNvPr>
          <p:cNvSpPr txBox="1"/>
          <p:nvPr/>
        </p:nvSpPr>
        <p:spPr>
          <a:xfrm>
            <a:off x="158835" y="4316489"/>
            <a:ext cx="24264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(48дес.)  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3BFBA6-1B89-4D80-AE6D-CCD7E241DA02}"/>
              </a:ext>
            </a:extLst>
          </p:cNvPr>
          <p:cNvSpPr txBox="1"/>
          <p:nvPr/>
        </p:nvSpPr>
        <p:spPr>
          <a:xfrm>
            <a:off x="302704" y="4917787"/>
            <a:ext cx="26192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30дес.  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E3F48D-8519-40F6-8305-50BD75E62739}"/>
              </a:ext>
            </a:extLst>
          </p:cNvPr>
          <p:cNvSpPr txBox="1"/>
          <p:nvPr/>
        </p:nvSpPr>
        <p:spPr>
          <a:xfrm>
            <a:off x="302704" y="5393656"/>
            <a:ext cx="24264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18дес.  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3EF9E0-4E97-40B8-99A6-4AF044D3621B}"/>
              </a:ext>
            </a:extLst>
          </p:cNvPr>
          <p:cNvSpPr txBox="1"/>
          <p:nvPr/>
        </p:nvSpPr>
        <p:spPr>
          <a:xfrm>
            <a:off x="5928496" y="3686809"/>
            <a:ext cx="3678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18дес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3=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E953EB-B7A3-4655-833A-8694C9220F1E}"/>
              </a:ext>
            </a:extLst>
          </p:cNvPr>
          <p:cNvSpPr txBox="1"/>
          <p:nvPr/>
        </p:nvSpPr>
        <p:spPr>
          <a:xfrm>
            <a:off x="2921940" y="3686809"/>
            <a:ext cx="37965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30дес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3+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84BE88-50E3-4402-9DC9-1DFABBA4361A}"/>
              </a:ext>
            </a:extLst>
          </p:cNvPr>
          <p:cNvSpPr txBox="1"/>
          <p:nvPr/>
        </p:nvSpPr>
        <p:spPr>
          <a:xfrm>
            <a:off x="8921144" y="3607777"/>
            <a:ext cx="32280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16дес.=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160</a:t>
            </a:r>
            <a:r>
              <a:rPr lang="uk-UA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33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6" grpId="0"/>
      <p:bldP spid="7" grpId="0"/>
      <p:bldP spid="8" grpId="0"/>
      <p:bldP spid="11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0D6604-BD19-4DE8-AD7D-E2110ECE1B51}"/>
              </a:ext>
            </a:extLst>
          </p:cNvPr>
          <p:cNvSpPr txBox="1"/>
          <p:nvPr/>
        </p:nvSpPr>
        <p:spPr>
          <a:xfrm>
            <a:off x="2265122" y="795319"/>
            <a:ext cx="87745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5 (ст.103) 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84C439F-0ADC-4EB3-8284-57400F98AA21}"/>
              </a:ext>
            </a:extLst>
          </p:cNvPr>
          <p:cNvSpPr/>
          <p:nvPr/>
        </p:nvSpPr>
        <p:spPr>
          <a:xfrm>
            <a:off x="33651" y="-1"/>
            <a:ext cx="12003932" cy="802889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Ділимо кругле число на одноцифрове</a:t>
            </a:r>
          </a:p>
        </p:txBody>
      </p:sp>
      <p:pic>
        <p:nvPicPr>
          <p:cNvPr id="10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B63C2D9F-21A0-428E-891F-6A2057C419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400962" y="-237759"/>
            <a:ext cx="1791038" cy="245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BBC896-5CCB-45C5-B590-E5DF73347121}"/>
              </a:ext>
            </a:extLst>
          </p:cNvPr>
          <p:cNvSpPr txBox="1"/>
          <p:nvPr/>
        </p:nvSpPr>
        <p:spPr>
          <a:xfrm>
            <a:off x="33651" y="1672683"/>
            <a:ext cx="32280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910 : 7=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AABC6F-1131-4980-AADA-13D1FA479423}"/>
              </a:ext>
            </a:extLst>
          </p:cNvPr>
          <p:cNvSpPr txBox="1"/>
          <p:nvPr/>
        </p:nvSpPr>
        <p:spPr>
          <a:xfrm>
            <a:off x="33651" y="3961785"/>
            <a:ext cx="32280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870 : 3=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41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426033-5874-434B-BD09-AB549F4E60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9" t="23371" r="31115" b="9314"/>
          <a:stretch/>
        </p:blipFill>
        <p:spPr>
          <a:xfrm>
            <a:off x="5344787" y="2163078"/>
            <a:ext cx="6780627" cy="4614204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A93859D-971D-4043-82EC-B8697EB8D2AE}"/>
              </a:ext>
            </a:extLst>
          </p:cNvPr>
          <p:cNvSpPr txBox="1">
            <a:spLocks/>
          </p:cNvSpPr>
          <p:nvPr/>
        </p:nvSpPr>
        <p:spPr>
          <a:xfrm>
            <a:off x="4964893" y="2163078"/>
            <a:ext cx="617672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b="1" dirty="0">
                <a:solidFill>
                  <a:schemeClr val="tx1"/>
                </a:solidFill>
              </a:rPr>
              <a:t>Задача 6 (2) </a:t>
            </a:r>
            <a:r>
              <a:rPr lang="uk-UA" dirty="0">
                <a:solidFill>
                  <a:schemeClr val="tx1"/>
                </a:solidFill>
              </a:rPr>
              <a:t>(ст. 103)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8D4428-BC06-4667-8E3D-C1EE4BF1D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86" y="4629514"/>
            <a:ext cx="9404723" cy="813374"/>
          </a:xfr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b="1" dirty="0"/>
              <a:t>Приклади 5 (закінчити</a:t>
            </a:r>
            <a:r>
              <a:rPr lang="uk-UA" dirty="0"/>
              <a:t>) (ст. 103)</a:t>
            </a:r>
          </a:p>
        </p:txBody>
      </p:sp>
    </p:spTree>
    <p:extLst>
      <p:ext uri="{BB962C8B-B14F-4D97-AF65-F5344CB8AC3E}">
        <p14:creationId xmlns:p14="http://schemas.microsoft.com/office/powerpoint/2010/main" val="288872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229</Words>
  <Application>Microsoft Office PowerPoint</Application>
  <PresentationFormat>Широкоэкранный</PresentationFormat>
  <Paragraphs>51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Times New Roman</vt:lpstr>
      <vt:lpstr>Тема Office</vt:lpstr>
      <vt:lpstr>Задача 3</vt:lpstr>
      <vt:lpstr>Задача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Приклади 5 (закінчити) (ст. 103)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5</cp:revision>
  <dcterms:created xsi:type="dcterms:W3CDTF">2024-04-15T15:57:11Z</dcterms:created>
  <dcterms:modified xsi:type="dcterms:W3CDTF">2024-04-16T08:29:56Z</dcterms:modified>
</cp:coreProperties>
</file>