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40" r:id="rId2"/>
    <p:sldId id="343" r:id="rId3"/>
    <p:sldId id="344" r:id="rId4"/>
    <p:sldId id="256" r:id="rId5"/>
    <p:sldId id="345" r:id="rId6"/>
    <p:sldId id="346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2AC3E-FB60-48DF-B8C8-D66F35CE3695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06039-0083-41EA-87F4-1B324C9202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6030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953014-647A-4A4D-84A4-2D07E5D8F3B9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9982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811C1D-8D1D-4522-B26A-50EC48CD4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5E9B0F1-B0E8-40F7-A925-48318A2E5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8938B1-EBD1-446F-82E1-88D08ADA4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836B23-9AE0-4ED1-8A1E-7C991B10F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846683-A11A-484D-90A2-0041E368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630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205EB0-54C7-4940-99DB-80D5B483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9A15D3-66E1-4306-A127-5A73A3583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EEDE52-83AC-4236-90A9-3EDC56A0E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0631B4-48F1-406F-8D3E-AF1F69B49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94E316-DC77-4731-BE17-31C596D1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52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DEE62AE-A4FB-45CF-AB0E-4A749A1FF9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8BF636-D270-4A77-9303-05DDDD8A4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BFFA45-0794-481C-B877-B4BFF83A6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75DE8B-F34B-4227-AB6C-F6A892B13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5191FC-3498-4F75-B983-E45685A1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2251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466AB-C9F7-4700-875B-FF8F7EBD5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E14919-B4B3-42EB-B262-2B8252C29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74ED3B-29DD-4189-9B53-CCB4D0B0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494687-F888-4555-A10E-547C5437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0B4BD-0823-4E11-893F-B76742896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98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D18353-DF61-4D75-A039-32C540609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FBC10A-5A7E-4C5C-9475-7F8980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9CB782-D459-4523-9275-21B95AAE6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C401DF-9A77-4B6E-ACC2-77850DA88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29F90D-6A90-443C-8340-C5FFCC401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557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9722D-0DFA-4075-9608-0BE19677B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A3442D-2F24-4F34-BD0E-022B7F0BE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6C5176-1EAC-442E-9D71-08C8AECE3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3CC471-024B-4AA2-8A8C-ECF882439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49BDA0-D964-42CC-8A1D-518963ADF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F57F90-67FF-4CEE-9EAC-13615F6A6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9984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F6C1D4-6E13-44FD-AFED-A7CA775D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C53BBA-A226-46BE-9D69-8B2497EBA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51961B-D7AD-49F2-96B9-FAC5AD0EC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B5B4A46-C034-465D-BD56-ECC3E86F4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1402C0-1413-42BB-AC4F-EC8A3B5DA1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697566A-3637-4320-BE65-F65D0D107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A290129-FD04-4A42-BF05-BD4A99B23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C73A1B-ECBA-443E-AF00-55B8A70C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9820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33C78-3E3B-40A7-8258-6A304223E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59A08D-F057-435E-BE94-8360E0551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500E33-B743-443B-98A4-90AFF289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BCE4578-A547-4C52-9B57-A3E715E5F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3574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E43CAFA-2B5A-4282-B2D6-F8B7C4276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56AFB9-80C7-400E-AD44-6517BF7D9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825B6E-561B-4FA8-A9F1-14D9E18B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364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644E1-302C-4B31-AC84-66A19BBF2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B123AE-136E-4AD5-82C4-7662D2CA5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0CBDE6-AB08-4683-AA96-E557A907F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EE1A87-6E9D-4A71-8754-30EFEA36E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FCF89F-8F6A-45A8-9539-5B39BD16C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F85E1D-6936-41B7-95D4-EEC3283CD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982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0197C0-8460-4AD1-B1AA-75FFBD257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7623459-F689-40D0-B01E-2CC2027905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7BDBC9-270D-45CD-A3CB-CF8577BFC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65224B-2154-4659-9DE0-2B8C31ABF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5DE1CA-D13E-49D6-9316-989B9FD9C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4AF159-3B36-4882-9D33-70C26F5F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3453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36722-9BFA-4E2D-8BD1-F31A37596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40996E-7451-4BA4-9E59-351CB7A4C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2AA7DA-FB5D-4E2E-9E8A-DAA5ACC13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5B40-4305-4013-BCA3-469F442FA9E1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E66F03-531E-4C85-B1F6-7577775EC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7AC56-F048-436A-B411-698CA1534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DBE3B-B41E-4FEE-9208-3C39F5AE7D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53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A93587-0C5C-45FE-8D9F-93D71D728358}"/>
              </a:ext>
            </a:extLst>
          </p:cNvPr>
          <p:cNvSpPr txBox="1"/>
          <p:nvPr/>
        </p:nvSpPr>
        <p:spPr>
          <a:xfrm>
            <a:off x="3901101" y="201168"/>
            <a:ext cx="58082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i="1" dirty="0"/>
              <a:t>Сьогодні на </a:t>
            </a:r>
            <a:r>
              <a:rPr lang="uk-UA" sz="4400" i="1" dirty="0" err="1"/>
              <a:t>уроці</a:t>
            </a:r>
            <a:r>
              <a:rPr lang="uk-UA" sz="3600" dirty="0"/>
              <a:t>   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6D15572-8AA5-4259-A607-B7C8DC604370}"/>
              </a:ext>
            </a:extLst>
          </p:cNvPr>
          <p:cNvSpPr txBox="1">
            <a:spLocks/>
          </p:cNvSpPr>
          <p:nvPr/>
        </p:nvSpPr>
        <p:spPr>
          <a:xfrm>
            <a:off x="285648" y="2021031"/>
            <a:ext cx="10928434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Множимо двоцифрове та трицифрове числа на одноцифрове, застосовуючи розподільний закон множення.</a:t>
            </a:r>
          </a:p>
        </p:txBody>
      </p:sp>
      <p:pic>
        <p:nvPicPr>
          <p:cNvPr id="12" name="Рисунок 11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8BDB26F-29E0-44A9-B06E-DEEB3CBA4EAD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621" y="28073"/>
            <a:ext cx="1289538" cy="188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мудрая сова: 2 тыс изображений найдено в Яндекс Картинках">
            <a:extLst>
              <a:ext uri="{FF2B5EF4-FFF2-40B4-BE49-F238E27FC236}">
                <a16:creationId xmlns:a16="http://schemas.microsoft.com/office/drawing/2014/main" id="{6571CA42-F377-4B09-9394-73B11B33A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187" y="4550686"/>
            <a:ext cx="1688130" cy="208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4523B2C-1699-464B-83F8-48BD318B4A02}"/>
              </a:ext>
            </a:extLst>
          </p:cNvPr>
          <p:cNvSpPr txBox="1">
            <a:spLocks/>
          </p:cNvSpPr>
          <p:nvPr/>
        </p:nvSpPr>
        <p:spPr>
          <a:xfrm>
            <a:off x="296396" y="882340"/>
            <a:ext cx="6060177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Розв’язуємо задачі.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6DD6ED08-7C3A-4AD4-BF36-9AB20175FCE4}"/>
              </a:ext>
            </a:extLst>
          </p:cNvPr>
          <p:cNvSpPr txBox="1">
            <a:spLocks/>
          </p:cNvSpPr>
          <p:nvPr/>
        </p:nvSpPr>
        <p:spPr>
          <a:xfrm>
            <a:off x="285648" y="4550686"/>
            <a:ext cx="10928434" cy="76944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Ділимо двоцифрове число на одноцифрове, застосовуючи розподільний закон ділення.</a:t>
            </a:r>
          </a:p>
        </p:txBody>
      </p:sp>
    </p:spTree>
    <p:extLst>
      <p:ext uri="{BB962C8B-B14F-4D97-AF65-F5344CB8AC3E}">
        <p14:creationId xmlns:p14="http://schemas.microsoft.com/office/powerpoint/2010/main" val="189695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D3FAAC-EBD6-4990-969F-4162D9912F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28" r="17786"/>
          <a:stretch/>
        </p:blipFill>
        <p:spPr>
          <a:xfrm>
            <a:off x="0" y="0"/>
            <a:ext cx="1825597" cy="3429000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8CDAA6E-68F1-4FCA-AD2B-79FB876680B5}"/>
              </a:ext>
            </a:extLst>
          </p:cNvPr>
          <p:cNvSpPr txBox="1">
            <a:spLocks/>
          </p:cNvSpPr>
          <p:nvPr/>
        </p:nvSpPr>
        <p:spPr>
          <a:xfrm>
            <a:off x="2035818" y="-67528"/>
            <a:ext cx="9803539" cy="161814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Накресліть прямокутник зі сторонами  8см і 4см. Обчисліть його периметр.</a:t>
            </a:r>
          </a:p>
          <a:p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0F5FA0-E0C2-4D93-B720-3CBD96AE5F89}"/>
              </a:ext>
            </a:extLst>
          </p:cNvPr>
          <p:cNvSpPr/>
          <p:nvPr/>
        </p:nvSpPr>
        <p:spPr>
          <a:xfrm>
            <a:off x="2663836" y="1839699"/>
            <a:ext cx="5087390" cy="194517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412E7D-A951-4E94-BFE4-A8B5FFFEE45C}"/>
              </a:ext>
            </a:extLst>
          </p:cNvPr>
          <p:cNvSpPr txBox="1"/>
          <p:nvPr/>
        </p:nvSpPr>
        <p:spPr>
          <a:xfrm>
            <a:off x="4467699" y="1201055"/>
            <a:ext cx="1479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8см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932A1-D328-42D7-B029-FF78E82DC7DD}"/>
              </a:ext>
            </a:extLst>
          </p:cNvPr>
          <p:cNvSpPr txBox="1"/>
          <p:nvPr/>
        </p:nvSpPr>
        <p:spPr>
          <a:xfrm>
            <a:off x="2663836" y="2307662"/>
            <a:ext cx="1479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4см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D3B833-125F-4A7C-B03C-DE910F282050}"/>
              </a:ext>
            </a:extLst>
          </p:cNvPr>
          <p:cNvSpPr txBox="1"/>
          <p:nvPr/>
        </p:nvSpPr>
        <p:spPr>
          <a:xfrm>
            <a:off x="288240" y="3759618"/>
            <a:ext cx="1537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80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DF7821-CF00-483D-B482-9D8F70C59663}"/>
              </a:ext>
            </a:extLst>
          </p:cNvPr>
          <p:cNvSpPr txBox="1"/>
          <p:nvPr/>
        </p:nvSpPr>
        <p:spPr>
          <a:xfrm>
            <a:off x="1572999" y="3975061"/>
            <a:ext cx="5087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uk-UA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b)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11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000EA073-F2B1-42EB-8FF8-2F3C302A82A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509"/>
            <a:ext cx="1479665" cy="221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55E51989-12C1-4824-84EE-B2DB27BD21A7}"/>
              </a:ext>
            </a:extLst>
          </p:cNvPr>
          <p:cNvSpPr/>
          <p:nvPr/>
        </p:nvSpPr>
        <p:spPr>
          <a:xfrm>
            <a:off x="1147156" y="0"/>
            <a:ext cx="2826328" cy="897775"/>
          </a:xfrm>
          <a:prstGeom prst="wedgeEllipseCallout">
            <a:avLst>
              <a:gd name="adj1" fmla="val -52798"/>
              <a:gd name="adj2" fmla="val 402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Виконай множення.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7A2EF-A7E3-4975-8C2F-161CC64B2E99}"/>
              </a:ext>
            </a:extLst>
          </p:cNvPr>
          <p:cNvSpPr txBox="1"/>
          <p:nvPr/>
        </p:nvSpPr>
        <p:spPr>
          <a:xfrm>
            <a:off x="1710330" y="1440877"/>
            <a:ext cx="29614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 • 9=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5A3C04-6051-494E-88C4-6F92013D3533}"/>
              </a:ext>
            </a:extLst>
          </p:cNvPr>
          <p:cNvSpPr txBox="1"/>
          <p:nvPr/>
        </p:nvSpPr>
        <p:spPr>
          <a:xfrm>
            <a:off x="1479665" y="1015438"/>
            <a:ext cx="1479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60+2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839FE-517A-4D46-AAE9-3BDB9EE1317F}"/>
              </a:ext>
            </a:extLst>
          </p:cNvPr>
          <p:cNvSpPr txBox="1"/>
          <p:nvPr/>
        </p:nvSpPr>
        <p:spPr>
          <a:xfrm>
            <a:off x="4290047" y="1369381"/>
            <a:ext cx="2260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•9+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F6D548-5E25-494E-AA01-DF898E2EB24E}"/>
              </a:ext>
            </a:extLst>
          </p:cNvPr>
          <p:cNvSpPr txBox="1"/>
          <p:nvPr/>
        </p:nvSpPr>
        <p:spPr>
          <a:xfrm>
            <a:off x="6414996" y="1369381"/>
            <a:ext cx="18811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•9=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E4C026-EBBA-4B4E-9784-0E55E625AE8C}"/>
              </a:ext>
            </a:extLst>
          </p:cNvPr>
          <p:cNvSpPr txBox="1"/>
          <p:nvPr/>
        </p:nvSpPr>
        <p:spPr>
          <a:xfrm>
            <a:off x="586597" y="2898475"/>
            <a:ext cx="38861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186 • 4 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EAC36D-2502-43A7-941F-F15386E5B700}"/>
              </a:ext>
            </a:extLst>
          </p:cNvPr>
          <p:cNvSpPr txBox="1"/>
          <p:nvPr/>
        </p:nvSpPr>
        <p:spPr>
          <a:xfrm>
            <a:off x="244179" y="2634502"/>
            <a:ext cx="2470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100+80+6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5B3FF7-CA87-49E6-92CF-6566A85D1D2E}"/>
              </a:ext>
            </a:extLst>
          </p:cNvPr>
          <p:cNvSpPr txBox="1"/>
          <p:nvPr/>
        </p:nvSpPr>
        <p:spPr>
          <a:xfrm>
            <a:off x="6096000" y="3004462"/>
            <a:ext cx="22603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•4+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ED5ACC-0F9A-427E-B96C-46B721F99FB4}"/>
              </a:ext>
            </a:extLst>
          </p:cNvPr>
          <p:cNvSpPr txBox="1"/>
          <p:nvPr/>
        </p:nvSpPr>
        <p:spPr>
          <a:xfrm>
            <a:off x="3701231" y="2988445"/>
            <a:ext cx="27137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•4+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740049-B008-4020-B9B7-88F00DC73F23}"/>
              </a:ext>
            </a:extLst>
          </p:cNvPr>
          <p:cNvSpPr txBox="1"/>
          <p:nvPr/>
        </p:nvSpPr>
        <p:spPr>
          <a:xfrm>
            <a:off x="8173659" y="3020479"/>
            <a:ext cx="18811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•4=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72EE78-468C-41C8-81A4-224D55C668E4}"/>
              </a:ext>
            </a:extLst>
          </p:cNvPr>
          <p:cNvSpPr txBox="1"/>
          <p:nvPr/>
        </p:nvSpPr>
        <p:spPr>
          <a:xfrm>
            <a:off x="739832" y="4446043"/>
            <a:ext cx="78389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91  Приклади 8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21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6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191DE95-BA89-4FB8-9C92-05F50CB13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113" y="0"/>
            <a:ext cx="7491153" cy="1031413"/>
          </a:xfrm>
        </p:spPr>
        <p:txBody>
          <a:bodyPr>
            <a:normAutofit/>
          </a:bodyPr>
          <a:lstStyle/>
          <a:p>
            <a:r>
              <a:rPr lang="uk-UA" sz="4800" b="1" dirty="0"/>
              <a:t>Розподільний закон ділення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427553-2597-448B-A4B3-BD6BD28D2C46}"/>
              </a:ext>
            </a:extLst>
          </p:cNvPr>
          <p:cNvSpPr txBox="1"/>
          <p:nvPr/>
        </p:nvSpPr>
        <p:spPr>
          <a:xfrm>
            <a:off x="183967" y="899352"/>
            <a:ext cx="4428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uk-UA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b)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90FA0F-AAA0-4B87-A87E-8D668142965F}"/>
              </a:ext>
            </a:extLst>
          </p:cNvPr>
          <p:cNvSpPr txBox="1"/>
          <p:nvPr/>
        </p:nvSpPr>
        <p:spPr>
          <a:xfrm>
            <a:off x="4285719" y="899352"/>
            <a:ext cx="16329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FC0B4B-0016-4AB9-B310-0C23F9C936CA}"/>
              </a:ext>
            </a:extLst>
          </p:cNvPr>
          <p:cNvSpPr txBox="1"/>
          <p:nvPr/>
        </p:nvSpPr>
        <p:spPr>
          <a:xfrm>
            <a:off x="6273340" y="899352"/>
            <a:ext cx="4428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652590-28F8-483B-A77B-F7E59D5465A4}"/>
              </a:ext>
            </a:extLst>
          </p:cNvPr>
          <p:cNvSpPr txBox="1"/>
          <p:nvPr/>
        </p:nvSpPr>
        <p:spPr>
          <a:xfrm>
            <a:off x="5697498" y="965383"/>
            <a:ext cx="10252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3">
            <a:extLst>
              <a:ext uri="{FF2B5EF4-FFF2-40B4-BE49-F238E27FC236}">
                <a16:creationId xmlns:a16="http://schemas.microsoft.com/office/drawing/2014/main" id="{EF6564AE-2255-4570-97B6-F86E2E9C0C9D}"/>
              </a:ext>
            </a:extLst>
          </p:cNvPr>
          <p:cNvSpPr txBox="1">
            <a:spLocks/>
          </p:cNvSpPr>
          <p:nvPr/>
        </p:nvSpPr>
        <p:spPr>
          <a:xfrm>
            <a:off x="150717" y="2523055"/>
            <a:ext cx="11387348" cy="2327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	Щоб 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розділити суму на натуральне число, достатньо кожен доданок розділити на це число, а потім одержані частки додати. </a:t>
            </a:r>
          </a:p>
        </p:txBody>
      </p:sp>
    </p:spTree>
    <p:extLst>
      <p:ext uri="{BB962C8B-B14F-4D97-AF65-F5344CB8AC3E}">
        <p14:creationId xmlns:p14="http://schemas.microsoft.com/office/powerpoint/2010/main" val="355055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000EA073-F2B1-42EB-8FF8-2F3C302A82A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509"/>
            <a:ext cx="1479665" cy="2216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55E51989-12C1-4824-84EE-B2DB27BD21A7}"/>
              </a:ext>
            </a:extLst>
          </p:cNvPr>
          <p:cNvSpPr/>
          <p:nvPr/>
        </p:nvSpPr>
        <p:spPr>
          <a:xfrm>
            <a:off x="1147156" y="0"/>
            <a:ext cx="4549832" cy="897775"/>
          </a:xfrm>
          <a:prstGeom prst="wedgeEllipseCallout">
            <a:avLst>
              <a:gd name="adj1" fmla="val -52798"/>
              <a:gd name="adj2" fmla="val 402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Виконай ділення, застосовуючи розподільний закон.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07A2EF-A7E3-4975-8C2F-161CC64B2E99}"/>
              </a:ext>
            </a:extLst>
          </p:cNvPr>
          <p:cNvSpPr txBox="1"/>
          <p:nvPr/>
        </p:nvSpPr>
        <p:spPr>
          <a:xfrm>
            <a:off x="1710330" y="1440877"/>
            <a:ext cx="29614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 : 3 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5A3C04-6051-494E-88C4-6F92013D3533}"/>
              </a:ext>
            </a:extLst>
          </p:cNvPr>
          <p:cNvSpPr txBox="1"/>
          <p:nvPr/>
        </p:nvSpPr>
        <p:spPr>
          <a:xfrm>
            <a:off x="1479665" y="1015438"/>
            <a:ext cx="1479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60+9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839FE-517A-4D46-AAE9-3BDB9EE1317F}"/>
              </a:ext>
            </a:extLst>
          </p:cNvPr>
          <p:cNvSpPr txBox="1"/>
          <p:nvPr/>
        </p:nvSpPr>
        <p:spPr>
          <a:xfrm>
            <a:off x="4290047" y="1369381"/>
            <a:ext cx="18059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:3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F6D548-5E25-494E-AA01-DF898E2EB24E}"/>
              </a:ext>
            </a:extLst>
          </p:cNvPr>
          <p:cNvSpPr txBox="1"/>
          <p:nvPr/>
        </p:nvSpPr>
        <p:spPr>
          <a:xfrm>
            <a:off x="6414996" y="1369381"/>
            <a:ext cx="18811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:3=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E4C026-EBBA-4B4E-9784-0E55E625AE8C}"/>
              </a:ext>
            </a:extLst>
          </p:cNvPr>
          <p:cNvSpPr txBox="1"/>
          <p:nvPr/>
        </p:nvSpPr>
        <p:spPr>
          <a:xfrm>
            <a:off x="567501" y="2755086"/>
            <a:ext cx="3824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 : 4 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EAC36D-2502-43A7-941F-F15386E5B700}"/>
              </a:ext>
            </a:extLst>
          </p:cNvPr>
          <p:cNvSpPr txBox="1"/>
          <p:nvPr/>
        </p:nvSpPr>
        <p:spPr>
          <a:xfrm>
            <a:off x="546024" y="2384089"/>
            <a:ext cx="1235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80+4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ED5ACC-0F9A-427E-B96C-46B721F99FB4}"/>
              </a:ext>
            </a:extLst>
          </p:cNvPr>
          <p:cNvSpPr txBox="1"/>
          <p:nvPr/>
        </p:nvSpPr>
        <p:spPr>
          <a:xfrm>
            <a:off x="3191041" y="2694211"/>
            <a:ext cx="16880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:4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740049-B008-4020-B9B7-88F00DC73F23}"/>
              </a:ext>
            </a:extLst>
          </p:cNvPr>
          <p:cNvSpPr txBox="1"/>
          <p:nvPr/>
        </p:nvSpPr>
        <p:spPr>
          <a:xfrm>
            <a:off x="5564507" y="2760449"/>
            <a:ext cx="18811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:4=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D52148-619E-41D2-8DFF-E4FB2B6D8901}"/>
              </a:ext>
            </a:extLst>
          </p:cNvPr>
          <p:cNvSpPr txBox="1"/>
          <p:nvPr/>
        </p:nvSpPr>
        <p:spPr>
          <a:xfrm>
            <a:off x="4558147" y="2755086"/>
            <a:ext cx="10252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3A144F-A88F-419F-A857-C140C8BAE1D0}"/>
              </a:ext>
            </a:extLst>
          </p:cNvPr>
          <p:cNvSpPr txBox="1"/>
          <p:nvPr/>
        </p:nvSpPr>
        <p:spPr>
          <a:xfrm>
            <a:off x="5583382" y="1369381"/>
            <a:ext cx="10252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918708-9C17-4B0C-B05D-F9C4C2705D18}"/>
              </a:ext>
            </a:extLst>
          </p:cNvPr>
          <p:cNvSpPr txBox="1"/>
          <p:nvPr/>
        </p:nvSpPr>
        <p:spPr>
          <a:xfrm>
            <a:off x="527321" y="5709330"/>
            <a:ext cx="3824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78 : 3 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0D05C4-CFFD-4912-BF4A-E8F37957BDF7}"/>
              </a:ext>
            </a:extLst>
          </p:cNvPr>
          <p:cNvSpPr txBox="1"/>
          <p:nvPr/>
        </p:nvSpPr>
        <p:spPr>
          <a:xfrm>
            <a:off x="243055" y="5295445"/>
            <a:ext cx="1808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60+18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4D1104-BA3C-48FF-9115-A5EDFABF6915}"/>
              </a:ext>
            </a:extLst>
          </p:cNvPr>
          <p:cNvSpPr txBox="1"/>
          <p:nvPr/>
        </p:nvSpPr>
        <p:spPr>
          <a:xfrm>
            <a:off x="593130" y="3662094"/>
            <a:ext cx="3824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 : 3 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02613A8-D6A8-4DA1-857D-56D4879E8012}"/>
              </a:ext>
            </a:extLst>
          </p:cNvPr>
          <p:cNvSpPr txBox="1"/>
          <p:nvPr/>
        </p:nvSpPr>
        <p:spPr>
          <a:xfrm>
            <a:off x="593130" y="4433201"/>
            <a:ext cx="3824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 : 2 =   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7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4" grpId="0"/>
      <p:bldP spid="16" grpId="0"/>
      <p:bldP spid="15" grpId="0"/>
      <p:bldP spid="17" grpId="0"/>
      <p:bldP spid="18" grpId="0"/>
      <p:bldP spid="19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5C8160-97F8-4066-B234-8A5CA8F64682}"/>
              </a:ext>
            </a:extLst>
          </p:cNvPr>
          <p:cNvSpPr txBox="1"/>
          <p:nvPr/>
        </p:nvSpPr>
        <p:spPr>
          <a:xfrm>
            <a:off x="692896" y="1539607"/>
            <a:ext cx="11111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Вчити таблицю множення!</a:t>
            </a:r>
          </a:p>
        </p:txBody>
      </p:sp>
    </p:spTree>
    <p:extLst>
      <p:ext uri="{BB962C8B-B14F-4D97-AF65-F5344CB8AC3E}">
        <p14:creationId xmlns:p14="http://schemas.microsoft.com/office/powerpoint/2010/main" val="1622652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168</Words>
  <Application>Microsoft Office PowerPoint</Application>
  <PresentationFormat>Широкоэкранный</PresentationFormat>
  <Paragraphs>43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Розподільний закон ділення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6</cp:revision>
  <dcterms:created xsi:type="dcterms:W3CDTF">2024-04-04T18:59:46Z</dcterms:created>
  <dcterms:modified xsi:type="dcterms:W3CDTF">2024-04-05T07:40:01Z</dcterms:modified>
</cp:coreProperties>
</file>