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40" r:id="rId2"/>
    <p:sldId id="358" r:id="rId3"/>
    <p:sldId id="341" r:id="rId4"/>
    <p:sldId id="342" r:id="rId5"/>
    <p:sldId id="359" r:id="rId6"/>
    <p:sldId id="353" r:id="rId7"/>
    <p:sldId id="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241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067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4586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526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5856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088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9924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08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667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885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50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585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918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729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904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64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515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328503-7DEB-43C8-A043-F6275FC0EC68}" type="datetimeFigureOut">
              <a:rPr lang="uk-UA" smtClean="0"/>
              <a:t>09.02.2024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935E11-0F5D-4BE1-B3B5-F369B69725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4431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A93587-0C5C-45FE-8D9F-93D71D728358}"/>
              </a:ext>
            </a:extLst>
          </p:cNvPr>
          <p:cNvSpPr txBox="1"/>
          <p:nvPr/>
        </p:nvSpPr>
        <p:spPr>
          <a:xfrm>
            <a:off x="3699933" y="0"/>
            <a:ext cx="58082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Сьогодні на </a:t>
            </a:r>
            <a:r>
              <a:rPr lang="uk-UA" sz="4400" i="1" dirty="0" err="1"/>
              <a:t>уроці</a:t>
            </a:r>
            <a:r>
              <a:rPr lang="uk-UA" sz="3600" dirty="0"/>
              <a:t>   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11385CE-1146-488F-9673-1D219D4712FA}"/>
              </a:ext>
            </a:extLst>
          </p:cNvPr>
          <p:cNvSpPr txBox="1">
            <a:spLocks/>
          </p:cNvSpPr>
          <p:nvPr/>
        </p:nvSpPr>
        <p:spPr>
          <a:xfrm>
            <a:off x="891032" y="712616"/>
            <a:ext cx="10409933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Знайомимося із сполучним законом множення. Застосовуємо при обчисленнях.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DEFE7FF2-32CB-4A45-824B-EA360C26A9E4}"/>
              </a:ext>
            </a:extLst>
          </p:cNvPr>
          <p:cNvSpPr txBox="1">
            <a:spLocks/>
          </p:cNvSpPr>
          <p:nvPr/>
        </p:nvSpPr>
        <p:spPr>
          <a:xfrm>
            <a:off x="743546" y="4183947"/>
            <a:ext cx="10814368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Розв’язуємо складені задачі.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7637973-3347-424B-992B-6716CF144F9D}"/>
              </a:ext>
            </a:extLst>
          </p:cNvPr>
          <p:cNvSpPr txBox="1">
            <a:spLocks/>
          </p:cNvSpPr>
          <p:nvPr/>
        </p:nvSpPr>
        <p:spPr>
          <a:xfrm>
            <a:off x="891032" y="3213789"/>
            <a:ext cx="10814368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Множимо і ділимо круглі числа.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2057566-748B-4908-861F-23294451C328}"/>
              </a:ext>
            </a:extLst>
          </p:cNvPr>
          <p:cNvSpPr txBox="1">
            <a:spLocks/>
          </p:cNvSpPr>
          <p:nvPr/>
        </p:nvSpPr>
        <p:spPr>
          <a:xfrm>
            <a:off x="891032" y="2272296"/>
            <a:ext cx="10814368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Множимо і ділимо  на 1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1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802F7EA-96B3-4D4C-868A-4A9D527A42E5}"/>
              </a:ext>
            </a:extLst>
          </p:cNvPr>
          <p:cNvSpPr txBox="1">
            <a:spLocks/>
          </p:cNvSpPr>
          <p:nvPr/>
        </p:nvSpPr>
        <p:spPr>
          <a:xfrm>
            <a:off x="891032" y="5172181"/>
            <a:ext cx="10814368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Перетворюємо  іменовані числа.</a:t>
            </a:r>
          </a:p>
        </p:txBody>
      </p:sp>
      <p:pic>
        <p:nvPicPr>
          <p:cNvPr id="1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9E01EDDE-CFA9-41EE-ABC6-B3BF935C3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301085" y="2550137"/>
            <a:ext cx="3100891" cy="424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95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0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F4413070-576F-44FB-A077-34F9E0ED9B2A}"/>
              </a:ext>
            </a:extLst>
          </p:cNvPr>
          <p:cNvSpPr txBox="1"/>
          <p:nvPr/>
        </p:nvSpPr>
        <p:spPr>
          <a:xfrm>
            <a:off x="471236" y="1650900"/>
            <a:ext cx="1666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3 ц 6 кг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28F750-5559-4CBC-AFBB-8B7FEC159A9D}"/>
              </a:ext>
            </a:extLst>
          </p:cNvPr>
          <p:cNvSpPr txBox="1"/>
          <p:nvPr/>
        </p:nvSpPr>
        <p:spPr>
          <a:xfrm>
            <a:off x="400972" y="2437153"/>
            <a:ext cx="1479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306 кг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718764-BF01-4F6E-A832-AB6131A3D78A}"/>
              </a:ext>
            </a:extLst>
          </p:cNvPr>
          <p:cNvSpPr txBox="1"/>
          <p:nvPr/>
        </p:nvSpPr>
        <p:spPr>
          <a:xfrm>
            <a:off x="4875719" y="1641761"/>
            <a:ext cx="200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6 дм1мм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2538A2-5711-4E8F-9651-F429B4697AC3}"/>
              </a:ext>
            </a:extLst>
          </p:cNvPr>
          <p:cNvSpPr txBox="1"/>
          <p:nvPr/>
        </p:nvSpPr>
        <p:spPr>
          <a:xfrm>
            <a:off x="471236" y="122972"/>
            <a:ext cx="2697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Порівняйте</a:t>
            </a:r>
          </a:p>
        </p:txBody>
      </p:sp>
      <p:pic>
        <p:nvPicPr>
          <p:cNvPr id="2050" name="Picture 2" descr="Рука – Бесплатные иконки: руки и жесты">
            <a:extLst>
              <a:ext uri="{FF2B5EF4-FFF2-40B4-BE49-F238E27FC236}">
                <a16:creationId xmlns:a16="http://schemas.microsoft.com/office/drawing/2014/main" id="{CC281042-AB62-4B56-8211-52BAC78007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33" r="18085" b="1377"/>
          <a:stretch/>
        </p:blipFill>
        <p:spPr bwMode="auto">
          <a:xfrm>
            <a:off x="10668126" y="323544"/>
            <a:ext cx="1215365" cy="211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AD0C45F-5F70-4CC2-8877-45B94336CFBD}"/>
              </a:ext>
            </a:extLst>
          </p:cNvPr>
          <p:cNvSpPr txBox="1"/>
          <p:nvPr/>
        </p:nvSpPr>
        <p:spPr>
          <a:xfrm>
            <a:off x="4351866" y="122972"/>
            <a:ext cx="2697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Перетворіть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7D56FE-E108-4813-A459-9F256C6A6EE5}"/>
              </a:ext>
            </a:extLst>
          </p:cNvPr>
          <p:cNvSpPr txBox="1"/>
          <p:nvPr/>
        </p:nvSpPr>
        <p:spPr>
          <a:xfrm>
            <a:off x="2599391" y="1686225"/>
            <a:ext cx="1666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39 кг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F6C0B9-B46C-42EE-A0CB-B02B206CB63A}"/>
              </a:ext>
            </a:extLst>
          </p:cNvPr>
          <p:cNvSpPr/>
          <p:nvPr/>
        </p:nvSpPr>
        <p:spPr>
          <a:xfrm>
            <a:off x="2122873" y="1744741"/>
            <a:ext cx="360608" cy="458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11425D-1821-4557-8215-FECC6C25B47C}"/>
              </a:ext>
            </a:extLst>
          </p:cNvPr>
          <p:cNvSpPr txBox="1"/>
          <p:nvPr/>
        </p:nvSpPr>
        <p:spPr>
          <a:xfrm>
            <a:off x="7217503" y="1650900"/>
            <a:ext cx="1680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6 01мм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5CBC6D6-9D12-4046-8D66-793BB6FC9266}"/>
              </a:ext>
            </a:extLst>
          </p:cNvPr>
          <p:cNvSpPr/>
          <p:nvPr/>
        </p:nvSpPr>
        <p:spPr>
          <a:xfrm>
            <a:off x="6823570" y="1744740"/>
            <a:ext cx="360608" cy="458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013A8E-463B-408C-9C0E-6A116E6C3918}"/>
              </a:ext>
            </a:extLst>
          </p:cNvPr>
          <p:cNvSpPr txBox="1"/>
          <p:nvPr/>
        </p:nvSpPr>
        <p:spPr>
          <a:xfrm>
            <a:off x="2303177" y="2437153"/>
            <a:ext cx="1479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39 кг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1C8A7A3-FE6A-40F0-A050-7533E3AC3442}"/>
              </a:ext>
            </a:extLst>
          </p:cNvPr>
          <p:cNvSpPr/>
          <p:nvPr/>
        </p:nvSpPr>
        <p:spPr>
          <a:xfrm>
            <a:off x="1819922" y="2558079"/>
            <a:ext cx="360608" cy="458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A29951-337F-4CF4-BF82-F10086B2E852}"/>
              </a:ext>
            </a:extLst>
          </p:cNvPr>
          <p:cNvSpPr txBox="1"/>
          <p:nvPr/>
        </p:nvSpPr>
        <p:spPr>
          <a:xfrm>
            <a:off x="4900329" y="2464236"/>
            <a:ext cx="200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6 01мм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7605E2-C0DC-42BF-A1DB-D6654E18094E}"/>
              </a:ext>
            </a:extLst>
          </p:cNvPr>
          <p:cNvSpPr txBox="1"/>
          <p:nvPr/>
        </p:nvSpPr>
        <p:spPr>
          <a:xfrm>
            <a:off x="7224632" y="2464236"/>
            <a:ext cx="1680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6 01мм 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3777FF2-26B6-4BB0-BDFD-7DBC73178430}"/>
              </a:ext>
            </a:extLst>
          </p:cNvPr>
          <p:cNvSpPr/>
          <p:nvPr/>
        </p:nvSpPr>
        <p:spPr>
          <a:xfrm>
            <a:off x="6688631" y="2541294"/>
            <a:ext cx="360608" cy="4586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181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  <p:bldP spid="28" grpId="0"/>
      <p:bldP spid="20" grpId="0"/>
      <p:bldP spid="21" grpId="0"/>
      <p:bldP spid="23" grpId="0"/>
      <p:bldP spid="25" grpId="0"/>
      <p:bldP spid="34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9F16D44F-EBFE-4EBB-A510-034C7D424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8977528" y="2610569"/>
            <a:ext cx="3100891" cy="424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CADD34-1696-4AA6-93CD-48CD515330D7}"/>
              </a:ext>
            </a:extLst>
          </p:cNvPr>
          <p:cNvSpPr txBox="1"/>
          <p:nvPr/>
        </p:nvSpPr>
        <p:spPr>
          <a:xfrm>
            <a:off x="154810" y="1281935"/>
            <a:ext cx="4346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3E2883-B13F-4863-86A7-1EF202D09676}"/>
              </a:ext>
            </a:extLst>
          </p:cNvPr>
          <p:cNvSpPr txBox="1"/>
          <p:nvPr/>
        </p:nvSpPr>
        <p:spPr>
          <a:xfrm>
            <a:off x="4375053" y="1281935"/>
            <a:ext cx="257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477F47-E20E-4125-BCCF-99C715D54A8B}"/>
              </a:ext>
            </a:extLst>
          </p:cNvPr>
          <p:cNvSpPr txBox="1"/>
          <p:nvPr/>
        </p:nvSpPr>
        <p:spPr>
          <a:xfrm>
            <a:off x="8579988" y="1286613"/>
            <a:ext cx="257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65A2FB-9F38-44FA-85B6-2367CAF0E9D0}"/>
              </a:ext>
            </a:extLst>
          </p:cNvPr>
          <p:cNvSpPr txBox="1"/>
          <p:nvPr/>
        </p:nvSpPr>
        <p:spPr>
          <a:xfrm>
            <a:off x="6753468" y="1343748"/>
            <a:ext cx="1873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235813-6453-4136-8634-83E48B76CC8F}"/>
              </a:ext>
            </a:extLst>
          </p:cNvPr>
          <p:cNvSpPr txBox="1"/>
          <p:nvPr/>
        </p:nvSpPr>
        <p:spPr>
          <a:xfrm>
            <a:off x="10879018" y="1352503"/>
            <a:ext cx="1550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274C50B-271A-41ED-B25A-356FD05EB434}"/>
              </a:ext>
            </a:extLst>
          </p:cNvPr>
          <p:cNvSpPr txBox="1">
            <a:spLocks/>
          </p:cNvSpPr>
          <p:nvPr/>
        </p:nvSpPr>
        <p:spPr>
          <a:xfrm>
            <a:off x="1022317" y="372509"/>
            <a:ext cx="7135367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множення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FA27D9-244A-4B61-8448-D357C663EE13}"/>
              </a:ext>
            </a:extLst>
          </p:cNvPr>
          <p:cNvSpPr txBox="1"/>
          <p:nvPr/>
        </p:nvSpPr>
        <p:spPr>
          <a:xfrm>
            <a:off x="154811" y="2828835"/>
            <a:ext cx="4979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49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8A2DD1-1AA9-4320-A654-373FCDB5AB70}"/>
              </a:ext>
            </a:extLst>
          </p:cNvPr>
          <p:cNvSpPr txBox="1"/>
          <p:nvPr/>
        </p:nvSpPr>
        <p:spPr>
          <a:xfrm>
            <a:off x="314466" y="4975900"/>
            <a:ext cx="3401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• 40=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F571AF-CF84-41ED-9F3A-4449A36E050E}"/>
              </a:ext>
            </a:extLst>
          </p:cNvPr>
          <p:cNvSpPr txBox="1"/>
          <p:nvPr/>
        </p:nvSpPr>
        <p:spPr>
          <a:xfrm>
            <a:off x="1475245" y="4621957"/>
            <a:ext cx="191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•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C520A-0358-4980-AB33-C9B1586FD1F6}"/>
              </a:ext>
            </a:extLst>
          </p:cNvPr>
          <p:cNvSpPr txBox="1"/>
          <p:nvPr/>
        </p:nvSpPr>
        <p:spPr>
          <a:xfrm>
            <a:off x="3086408" y="4964013"/>
            <a:ext cx="257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• 4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69166E-E5F3-4065-82BE-9360092C0F17}"/>
              </a:ext>
            </a:extLst>
          </p:cNvPr>
          <p:cNvSpPr txBox="1"/>
          <p:nvPr/>
        </p:nvSpPr>
        <p:spPr>
          <a:xfrm>
            <a:off x="5446869" y="5025826"/>
            <a:ext cx="257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10=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6C2902-CA29-4474-9E73-7F5F82628A75}"/>
              </a:ext>
            </a:extLst>
          </p:cNvPr>
          <p:cNvSpPr txBox="1"/>
          <p:nvPr/>
        </p:nvSpPr>
        <p:spPr>
          <a:xfrm>
            <a:off x="4888735" y="2824320"/>
            <a:ext cx="284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• 2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38629D-70C1-4E16-8898-55329B654405}"/>
              </a:ext>
            </a:extLst>
          </p:cNvPr>
          <p:cNvSpPr txBox="1"/>
          <p:nvPr/>
        </p:nvSpPr>
        <p:spPr>
          <a:xfrm>
            <a:off x="7104630" y="2848499"/>
            <a:ext cx="284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49=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A1BA6E-0FF8-4B81-B6DC-B69890CA25AA}"/>
              </a:ext>
            </a:extLst>
          </p:cNvPr>
          <p:cNvSpPr txBox="1"/>
          <p:nvPr/>
        </p:nvSpPr>
        <p:spPr>
          <a:xfrm>
            <a:off x="199402" y="3782942"/>
            <a:ext cx="4887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•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5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689D19-955B-4741-AB69-26E7C3424173}"/>
              </a:ext>
            </a:extLst>
          </p:cNvPr>
          <p:cNvSpPr txBox="1"/>
          <p:nvPr/>
        </p:nvSpPr>
        <p:spPr>
          <a:xfrm>
            <a:off x="4951225" y="3753085"/>
            <a:ext cx="2577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• 5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76669F-CEAE-46BC-8E06-75FEE128CC94}"/>
              </a:ext>
            </a:extLst>
          </p:cNvPr>
          <p:cNvSpPr txBox="1"/>
          <p:nvPr/>
        </p:nvSpPr>
        <p:spPr>
          <a:xfrm>
            <a:off x="7274861" y="3812284"/>
            <a:ext cx="2848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57=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6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9F16D44F-EBFE-4EBB-A510-034C7D424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8977528" y="2610569"/>
            <a:ext cx="3100891" cy="424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274C50B-271A-41ED-B25A-356FD05EB434}"/>
              </a:ext>
            </a:extLst>
          </p:cNvPr>
          <p:cNvSpPr txBox="1">
            <a:spLocks/>
          </p:cNvSpPr>
          <p:nvPr/>
        </p:nvSpPr>
        <p:spPr>
          <a:xfrm>
            <a:off x="1022317" y="372509"/>
            <a:ext cx="7135367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множення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8A2DD1-1AA9-4320-A654-373FCDB5AB70}"/>
              </a:ext>
            </a:extLst>
          </p:cNvPr>
          <p:cNvSpPr txBox="1"/>
          <p:nvPr/>
        </p:nvSpPr>
        <p:spPr>
          <a:xfrm>
            <a:off x="503152" y="2974349"/>
            <a:ext cx="3401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30=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F571AF-CF84-41ED-9F3A-4449A36E050E}"/>
              </a:ext>
            </a:extLst>
          </p:cNvPr>
          <p:cNvSpPr txBox="1"/>
          <p:nvPr/>
        </p:nvSpPr>
        <p:spPr>
          <a:xfrm>
            <a:off x="1547817" y="2548167"/>
            <a:ext cx="191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•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C520A-0358-4980-AB33-C9B1586FD1F6}"/>
              </a:ext>
            </a:extLst>
          </p:cNvPr>
          <p:cNvSpPr txBox="1"/>
          <p:nvPr/>
        </p:nvSpPr>
        <p:spPr>
          <a:xfrm>
            <a:off x="895038" y="4997498"/>
            <a:ext cx="4359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3• 300=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2D1FF2B2-FF49-41DD-939B-0613C5F3472B}"/>
              </a:ext>
            </a:extLst>
          </p:cNvPr>
          <p:cNvSpPr txBox="1">
            <a:spLocks/>
          </p:cNvSpPr>
          <p:nvPr/>
        </p:nvSpPr>
        <p:spPr>
          <a:xfrm>
            <a:off x="1031135" y="1408367"/>
            <a:ext cx="7135367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5 (ст. 41)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9BFEA4-1CCC-4D25-AF6D-CF4AF5B46F4C}"/>
              </a:ext>
            </a:extLst>
          </p:cNvPr>
          <p:cNvSpPr txBox="1"/>
          <p:nvPr/>
        </p:nvSpPr>
        <p:spPr>
          <a:xfrm>
            <a:off x="1827620" y="4501703"/>
            <a:ext cx="2493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•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6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9F16D44F-EBFE-4EBB-A510-034C7D424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091109" y="2610569"/>
            <a:ext cx="3100891" cy="424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8A2DD1-1AA9-4320-A654-373FCDB5AB70}"/>
              </a:ext>
            </a:extLst>
          </p:cNvPr>
          <p:cNvSpPr txBox="1"/>
          <p:nvPr/>
        </p:nvSpPr>
        <p:spPr>
          <a:xfrm>
            <a:off x="466867" y="2091040"/>
            <a:ext cx="4787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 : 40=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F571AF-CF84-41ED-9F3A-4449A36E050E}"/>
              </a:ext>
            </a:extLst>
          </p:cNvPr>
          <p:cNvSpPr txBox="1"/>
          <p:nvPr/>
        </p:nvSpPr>
        <p:spPr>
          <a:xfrm>
            <a:off x="2500323" y="1527490"/>
            <a:ext cx="1821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•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2D1FF2B2-FF49-41DD-939B-0613C5F3472B}"/>
              </a:ext>
            </a:extLst>
          </p:cNvPr>
          <p:cNvSpPr txBox="1">
            <a:spLocks/>
          </p:cNvSpPr>
          <p:nvPr/>
        </p:nvSpPr>
        <p:spPr>
          <a:xfrm>
            <a:off x="1031135" y="428653"/>
            <a:ext cx="7135367" cy="8476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6 (ст. 42)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D778EB-0516-449C-A0E1-CE8690EF3935}"/>
              </a:ext>
            </a:extLst>
          </p:cNvPr>
          <p:cNvSpPr txBox="1"/>
          <p:nvPr/>
        </p:nvSpPr>
        <p:spPr>
          <a:xfrm>
            <a:off x="4226121" y="2128913"/>
            <a:ext cx="3940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(360 : 10)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482D35-F0FC-4D57-99C9-4B021EC7A55A}"/>
              </a:ext>
            </a:extLst>
          </p:cNvPr>
          <p:cNvSpPr txBox="1"/>
          <p:nvPr/>
        </p:nvSpPr>
        <p:spPr>
          <a:xfrm>
            <a:off x="8011361" y="2124680"/>
            <a:ext cx="2004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:4= 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8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3E9E0CA-6CA3-44B8-8ED9-923343CDA219}"/>
              </a:ext>
            </a:extLst>
          </p:cNvPr>
          <p:cNvSpPr txBox="1"/>
          <p:nvPr/>
        </p:nvSpPr>
        <p:spPr>
          <a:xfrm>
            <a:off x="3288217" y="814451"/>
            <a:ext cx="3225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- 28ц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4898CE-653B-4C72-B41E-C95C71A61CAC}"/>
              </a:ext>
            </a:extLst>
          </p:cNvPr>
          <p:cNvSpPr txBox="1"/>
          <p:nvPr/>
        </p:nvSpPr>
        <p:spPr>
          <a:xfrm>
            <a:off x="1467134" y="737507"/>
            <a:ext cx="1782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год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C9210B-5F65-4434-8671-475D910C0CEC}"/>
              </a:ext>
            </a:extLst>
          </p:cNvPr>
          <p:cNvSpPr txBox="1"/>
          <p:nvPr/>
        </p:nvSpPr>
        <p:spPr>
          <a:xfrm>
            <a:off x="1582549" y="1745150"/>
            <a:ext cx="1666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год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42D7A8-9CBE-4D33-BBA7-7E49E01C7B0B}"/>
              </a:ext>
            </a:extLst>
          </p:cNvPr>
          <p:cNvSpPr txBox="1"/>
          <p:nvPr/>
        </p:nvSpPr>
        <p:spPr>
          <a:xfrm>
            <a:off x="3175281" y="1775801"/>
            <a:ext cx="3225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- 56ц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C2DF80-6050-4720-A746-3AA49EA539A8}"/>
              </a:ext>
            </a:extLst>
          </p:cNvPr>
          <p:cNvSpPr txBox="1"/>
          <p:nvPr/>
        </p:nvSpPr>
        <p:spPr>
          <a:xfrm>
            <a:off x="3903391" y="68419"/>
            <a:ext cx="4170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Задача 8 (ст. 42)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42D3AB-A12D-4E9D-A38B-8A0B0C1BBF5C}"/>
              </a:ext>
            </a:extLst>
          </p:cNvPr>
          <p:cNvSpPr txBox="1"/>
          <p:nvPr/>
        </p:nvSpPr>
        <p:spPr>
          <a:xfrm>
            <a:off x="7167952" y="198898"/>
            <a:ext cx="4904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Задача на знаходження четвертого пропорційного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289F8B-F98C-47A6-AFCF-1DCADB9DA9F3}"/>
              </a:ext>
            </a:extLst>
          </p:cNvPr>
          <p:cNvSpPr txBox="1"/>
          <p:nvPr/>
        </p:nvSpPr>
        <p:spPr>
          <a:xfrm>
            <a:off x="6817895" y="1510040"/>
            <a:ext cx="53316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задачі на знаходження четвертого пропорційного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першою дією ділення дізнаємося, скільки за 1</a:t>
            </a:r>
          </a:p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по … ) </a:t>
            </a:r>
          </a:p>
        </p:txBody>
      </p:sp>
    </p:spTree>
    <p:extLst>
      <p:ext uri="{BB962C8B-B14F-4D97-AF65-F5344CB8AC3E}">
        <p14:creationId xmlns:p14="http://schemas.microsoft.com/office/powerpoint/2010/main" val="244144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D0968A-E168-455B-BB9D-FEB304BDCE00}"/>
              </a:ext>
            </a:extLst>
          </p:cNvPr>
          <p:cNvSpPr txBox="1"/>
          <p:nvPr/>
        </p:nvSpPr>
        <p:spPr>
          <a:xfrm>
            <a:off x="-142727" y="1536174"/>
            <a:ext cx="124774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таблицю –підказку</a:t>
            </a:r>
          </a:p>
          <a:p>
            <a:pPr algn="ctr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 вимірювання довжини і маси</a:t>
            </a:r>
          </a:p>
        </p:txBody>
      </p:sp>
      <p:pic>
        <p:nvPicPr>
          <p:cNvPr id="1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4FF401E4-E3FC-4692-86C4-52F8E660E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065380" y="3845812"/>
            <a:ext cx="2126620" cy="291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69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Небесная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180</TotalTime>
  <Words>239</Words>
  <Application>Microsoft Office PowerPoint</Application>
  <PresentationFormat>Широкоэкранный</PresentationFormat>
  <Paragraphs>53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Небесная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3</cp:revision>
  <dcterms:created xsi:type="dcterms:W3CDTF">2024-02-08T09:04:58Z</dcterms:created>
  <dcterms:modified xsi:type="dcterms:W3CDTF">2024-02-09T10:00:57Z</dcterms:modified>
</cp:coreProperties>
</file>