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66" r:id="rId4"/>
    <p:sldId id="267" r:id="rId5"/>
    <p:sldId id="275" r:id="rId6"/>
    <p:sldId id="27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49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3949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218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94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3285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272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219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097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38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154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733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48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95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4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685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16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0013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A73B580-4FA5-45B4-A1BF-62DB42CDD166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02123A1-859C-4DDD-B616-DF81160C6A8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235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CF6CB8-4D96-4F65-A043-571393902EF6}"/>
              </a:ext>
            </a:extLst>
          </p:cNvPr>
          <p:cNvSpPr txBox="1"/>
          <p:nvPr/>
        </p:nvSpPr>
        <p:spPr>
          <a:xfrm>
            <a:off x="1790685" y="1665998"/>
            <a:ext cx="24765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 err="1">
                <a:latin typeface="Times New Roman" pitchFamily="18" charset="0"/>
                <a:cs typeface="Times New Roman" pitchFamily="18" charset="0"/>
              </a:rPr>
              <a:t>д●бут●к</a:t>
            </a:r>
            <a:endParaRPr lang="uk-UA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364579-57E0-4CA7-AE40-458386BCD73C}"/>
              </a:ext>
            </a:extLst>
          </p:cNvPr>
          <p:cNvSpPr txBox="1"/>
          <p:nvPr/>
        </p:nvSpPr>
        <p:spPr>
          <a:xfrm>
            <a:off x="2049764" y="3808482"/>
            <a:ext cx="24765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сума</a:t>
            </a:r>
            <a:endParaRPr lang="uk-UA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6E3FE8-7318-4B04-A375-8CE88C6D8887}"/>
              </a:ext>
            </a:extLst>
          </p:cNvPr>
          <p:cNvSpPr txBox="1"/>
          <p:nvPr/>
        </p:nvSpPr>
        <p:spPr>
          <a:xfrm>
            <a:off x="7231364" y="3808482"/>
            <a:ext cx="24765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різниця</a:t>
            </a:r>
            <a:endParaRPr lang="uk-UA" sz="5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AAD951-FC54-4495-A02D-A050ED2EB949}"/>
              </a:ext>
            </a:extLst>
          </p:cNvPr>
          <p:cNvSpPr txBox="1"/>
          <p:nvPr/>
        </p:nvSpPr>
        <p:spPr>
          <a:xfrm>
            <a:off x="7231364" y="1818398"/>
            <a:ext cx="24765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частка</a:t>
            </a:r>
            <a:endParaRPr lang="uk-UA" sz="5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BD7CD5-ECA7-4619-89AE-071F11306162}"/>
              </a:ext>
            </a:extLst>
          </p:cNvPr>
          <p:cNvSpPr txBox="1"/>
          <p:nvPr/>
        </p:nvSpPr>
        <p:spPr>
          <a:xfrm>
            <a:off x="9547844" y="1818397"/>
            <a:ext cx="24765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частини</a:t>
            </a:r>
            <a:endParaRPr lang="uk-UA" sz="5400" dirty="0"/>
          </a:p>
        </p:txBody>
      </p: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09B9F8B1-377E-455A-8E5F-1AD57258267B}"/>
              </a:ext>
            </a:extLst>
          </p:cNvPr>
          <p:cNvSpPr/>
          <p:nvPr/>
        </p:nvSpPr>
        <p:spPr>
          <a:xfrm>
            <a:off x="3613084" y="770704"/>
            <a:ext cx="4776520" cy="1280014"/>
          </a:xfrm>
          <a:prstGeom prst="wedgeEllipseCallout">
            <a:avLst>
              <a:gd name="adj1" fmla="val 712"/>
              <a:gd name="adj2" fmla="val -977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dirty="0"/>
              <a:t>Пригадай</a:t>
            </a:r>
          </a:p>
        </p:txBody>
      </p:sp>
    </p:spTree>
    <p:extLst>
      <p:ext uri="{BB962C8B-B14F-4D97-AF65-F5344CB8AC3E}">
        <p14:creationId xmlns:p14="http://schemas.microsoft.com/office/powerpoint/2010/main" val="354934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A3747D55-788A-4CB8-8DE9-DD07DC26C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149205" y="215225"/>
            <a:ext cx="2000402" cy="274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F35365-5823-4A58-8343-2C5B91B84631}"/>
              </a:ext>
            </a:extLst>
          </p:cNvPr>
          <p:cNvSpPr txBox="1"/>
          <p:nvPr/>
        </p:nvSpPr>
        <p:spPr>
          <a:xfrm>
            <a:off x="982966" y="928729"/>
            <a:ext cx="69462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До невідомого числа додали</a:t>
            </a:r>
            <a:endParaRPr lang="uk-UA" sz="5400" dirty="0"/>
          </a:p>
        </p:txBody>
      </p:sp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id="{AB0E5BFB-EA70-4E98-BB3A-220BA8A3A503}"/>
              </a:ext>
            </a:extLst>
          </p:cNvPr>
          <p:cNvSpPr/>
          <p:nvPr/>
        </p:nvSpPr>
        <p:spPr>
          <a:xfrm>
            <a:off x="6386733" y="169505"/>
            <a:ext cx="3664000" cy="1041011"/>
          </a:xfrm>
          <a:prstGeom prst="wedgeEllipseCallout">
            <a:avLst>
              <a:gd name="adj1" fmla="val 48237"/>
              <a:gd name="adj2" fmla="val 4452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Складіть та розв’яжіть рівняння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E25B21-9CB7-4680-AA96-98DCA656B1F3}"/>
              </a:ext>
            </a:extLst>
          </p:cNvPr>
          <p:cNvSpPr txBox="1"/>
          <p:nvPr/>
        </p:nvSpPr>
        <p:spPr>
          <a:xfrm>
            <a:off x="982965" y="1726958"/>
            <a:ext cx="92887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добуток чисел 6 і 7</a:t>
            </a:r>
            <a:endParaRPr lang="uk-UA" sz="5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C7117-6A64-4B71-A94C-E2EC812A1C0E}"/>
              </a:ext>
            </a:extLst>
          </p:cNvPr>
          <p:cNvSpPr txBox="1"/>
          <p:nvPr/>
        </p:nvSpPr>
        <p:spPr>
          <a:xfrm>
            <a:off x="982964" y="2471116"/>
            <a:ext cx="92887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та одержали результат, </a:t>
            </a:r>
            <a:endParaRPr lang="uk-UA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EEB97B-A9D9-49C6-8BD4-2A2D6E8DB7BF}"/>
              </a:ext>
            </a:extLst>
          </p:cNvPr>
          <p:cNvSpPr txBox="1"/>
          <p:nvPr/>
        </p:nvSpPr>
        <p:spPr>
          <a:xfrm>
            <a:off x="982963" y="3209903"/>
            <a:ext cx="92887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що дорівнює сумі чисел 37 і 45. 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24676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629FE5-2306-423C-9169-8DA9634297AF}"/>
              </a:ext>
            </a:extLst>
          </p:cNvPr>
          <p:cNvSpPr txBox="1"/>
          <p:nvPr/>
        </p:nvSpPr>
        <p:spPr>
          <a:xfrm>
            <a:off x="3901198" y="504568"/>
            <a:ext cx="2765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Знайди</a:t>
            </a:r>
          </a:p>
          <a:p>
            <a:r>
              <a:rPr lang="uk-UA" sz="3600" dirty="0"/>
              <a:t>       </a:t>
            </a:r>
          </a:p>
        </p:txBody>
      </p:sp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5A99F1-6078-4EE4-B9B1-C61EA2770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021207" y="489328"/>
            <a:ext cx="1371252" cy="18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М'яка іграшка Imoji Смайлик-подушка Хитрун 33 см (44008) – фото, відгуки,  характеристики в інтернет-магазині ROZETKA | Купити в Україні: Києві,  Харкові, Дніпрі, Одесі, Запоріжжі, Львові">
            <a:extLst>
              <a:ext uri="{FF2B5EF4-FFF2-40B4-BE49-F238E27FC236}">
                <a16:creationId xmlns:a16="http://schemas.microsoft.com/office/drawing/2014/main" id="{54A00AAF-1569-4E4D-AF33-0EBE651A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011" y="803016"/>
            <a:ext cx="1250889" cy="125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9A3B86-F4D8-43B2-AB05-CD380963A467}"/>
                  </a:ext>
                </a:extLst>
              </p:cNvPr>
              <p:cNvSpPr txBox="1"/>
              <p:nvPr/>
            </p:nvSpPr>
            <p:spPr>
              <a:xfrm>
                <a:off x="503424" y="981345"/>
                <a:ext cx="3397773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uk-UA" sz="4800" b="0" i="1" smtClean="0">
                          <a:latin typeface="Cambria Math" panose="02040503050406030204" pitchFamily="18" charset="0"/>
                        </a:rPr>
                        <m:t> від 63</m:t>
                      </m:r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9A3B86-F4D8-43B2-AB05-CD380963A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24" y="981345"/>
                <a:ext cx="3397773" cy="13828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B30373-C09E-4AF1-9DF1-BAA02941185B}"/>
                  </a:ext>
                </a:extLst>
              </p:cNvPr>
              <p:cNvSpPr txBox="1"/>
              <p:nvPr/>
            </p:nvSpPr>
            <p:spPr>
              <a:xfrm>
                <a:off x="975865" y="2904978"/>
                <a:ext cx="9407495" cy="10480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uk-UA" sz="4800" dirty="0"/>
                  <a:t>Ціле, якщо його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48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</m:den>
                    </m:f>
                    <m:r>
                      <a:rPr lang="uk-UA" sz="4800" b="0" i="1" smtClean="0">
                        <a:latin typeface="Cambria Math" panose="02040503050406030204" pitchFamily="18" charset="0"/>
                      </a:rPr>
                      <m:t> дорівнює 8</m:t>
                    </m:r>
                  </m:oMath>
                </a14:m>
                <a:endParaRPr lang="uk-UA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B30373-C09E-4AF1-9DF1-BAA029411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865" y="2904978"/>
                <a:ext cx="9407495" cy="1048044"/>
              </a:xfrm>
              <a:prstGeom prst="rect">
                <a:avLst/>
              </a:prstGeom>
              <a:blipFill>
                <a:blip r:embed="rId7"/>
                <a:stretch>
                  <a:fillRect l="-3889" t="-2339" b="-2105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FA6F34-3A81-417C-8EA0-FCFE4110F742}"/>
                  </a:ext>
                </a:extLst>
              </p:cNvPr>
              <p:cNvSpPr txBox="1"/>
              <p:nvPr/>
            </p:nvSpPr>
            <p:spPr>
              <a:xfrm>
                <a:off x="655825" y="4493777"/>
                <a:ext cx="3397773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uk-UA" sz="4800" b="0" i="1" smtClean="0">
                          <a:latin typeface="Cambria Math" panose="02040503050406030204" pitchFamily="18" charset="0"/>
                        </a:rPr>
                        <m:t> від 32</m:t>
                      </m:r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FA6F34-3A81-417C-8EA0-FCFE4110F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25" y="4493777"/>
                <a:ext cx="3397773" cy="13828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471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9629FE5-2306-423C-9169-8DA9634297AF}"/>
                  </a:ext>
                </a:extLst>
              </p:cNvPr>
              <p:cNvSpPr txBox="1"/>
              <p:nvPr/>
            </p:nvSpPr>
            <p:spPr>
              <a:xfrm>
                <a:off x="1127760" y="504568"/>
                <a:ext cx="7482840" cy="3120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Подумай та </a:t>
                </a:r>
                <a:r>
                  <a:rPr lang="uk-UA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запиши</a:t>
                </a: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яких значень може набути змінна </a:t>
                </a:r>
                <a:r>
                  <a:rPr lang="uk-UA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с, </a:t>
                </a: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щоб дріб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4400" b="0" i="1" smtClean="0">
                            <a:latin typeface="Cambria Math" panose="02040503050406030204" pitchFamily="18" charset="0"/>
                          </a:rPr>
                          <m:t>с </m:t>
                        </m:r>
                      </m:den>
                    </m:f>
                  </m:oMath>
                </a14:m>
                <a:r>
                  <a:rPr lang="uk-UA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uk-UA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був більшим за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4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uk-UA" sz="440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uk-UA" sz="4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uk-UA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k-UA" sz="3600" dirty="0"/>
                  <a:t>    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9629FE5-2306-423C-9169-8DA963429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760" y="504568"/>
                <a:ext cx="7482840" cy="3120341"/>
              </a:xfrm>
              <a:prstGeom prst="rect">
                <a:avLst/>
              </a:prstGeom>
              <a:blipFill>
                <a:blip r:embed="rId2"/>
                <a:stretch>
                  <a:fillRect l="-2443" t="-332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5A99F1-6078-4EE4-B9B1-C61EA2770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021207" y="489328"/>
            <a:ext cx="1371252" cy="18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М'яка іграшка Imoji Смайлик-подушка Хитрун 33 см (44008) – фото, відгуки,  характеристики в інтернет-магазині ROZETKA | Купити в Україні: Києві,  Харкові, Дніпрі, Одесі, Запоріжжі, Львові">
            <a:extLst>
              <a:ext uri="{FF2B5EF4-FFF2-40B4-BE49-F238E27FC236}">
                <a16:creationId xmlns:a16="http://schemas.microsoft.com/office/drawing/2014/main" id="{54A00AAF-1569-4E4D-AF33-0EBE651A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011" y="803016"/>
            <a:ext cx="1250889" cy="125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FA6F34-3A81-417C-8EA0-FCFE4110F742}"/>
                  </a:ext>
                </a:extLst>
              </p:cNvPr>
              <p:cNvSpPr txBox="1"/>
              <p:nvPr/>
            </p:nvSpPr>
            <p:spPr>
              <a:xfrm>
                <a:off x="1127760" y="3228857"/>
                <a:ext cx="3397773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den>
                      </m:f>
                      <m:r>
                        <a:rPr lang="uk-UA" sz="4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uk-UA" sz="4800" b="0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uk-UA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FA6F34-3A81-417C-8EA0-FCFE4110F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760" y="3228857"/>
                <a:ext cx="3397773" cy="13828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DD8E334-9DB2-4DDA-95E1-04D0F5FE299B}"/>
              </a:ext>
            </a:extLst>
          </p:cNvPr>
          <p:cNvSpPr txBox="1"/>
          <p:nvPr/>
        </p:nvSpPr>
        <p:spPr>
          <a:xfrm>
            <a:off x="1630679" y="4611736"/>
            <a:ext cx="33977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=</a:t>
            </a:r>
          </a:p>
        </p:txBody>
      </p:sp>
    </p:spTree>
    <p:extLst>
      <p:ext uri="{BB962C8B-B14F-4D97-AF65-F5344CB8AC3E}">
        <p14:creationId xmlns:p14="http://schemas.microsoft.com/office/powerpoint/2010/main" val="264531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2A1B00-8795-4F48-B74D-0CB8D478CD0E}"/>
              </a:ext>
            </a:extLst>
          </p:cNvPr>
          <p:cNvSpPr txBox="1"/>
          <p:nvPr/>
        </p:nvSpPr>
        <p:spPr>
          <a:xfrm>
            <a:off x="424845" y="1113923"/>
            <a:ext cx="1690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-</a:t>
            </a:r>
            <a:r>
              <a:rPr lang="uk-UA" sz="60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DF0996-EA9B-4408-A8F5-A79764BFD88F}"/>
              </a:ext>
            </a:extLst>
          </p:cNvPr>
          <p:cNvSpPr txBox="1"/>
          <p:nvPr/>
        </p:nvSpPr>
        <p:spPr>
          <a:xfrm>
            <a:off x="1843031" y="1203135"/>
            <a:ext cx="2292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 д.</a:t>
            </a:r>
            <a:r>
              <a:rPr lang="uk-UA" sz="60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2F9AB-9245-4DB4-8463-5F2E631D709D}"/>
              </a:ext>
            </a:extLst>
          </p:cNvPr>
          <p:cNvSpPr txBox="1"/>
          <p:nvPr/>
        </p:nvSpPr>
        <p:spPr>
          <a:xfrm>
            <a:off x="276012" y="2235811"/>
            <a:ext cx="2175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-</a:t>
            </a:r>
            <a:r>
              <a:rPr lang="uk-UA" sz="60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26C79-8253-493D-8470-FF39C289741F}"/>
              </a:ext>
            </a:extLst>
          </p:cNvPr>
          <p:cNvSpPr txBox="1"/>
          <p:nvPr/>
        </p:nvSpPr>
        <p:spPr>
          <a:xfrm>
            <a:off x="5683032" y="2035014"/>
            <a:ext cx="25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?</a:t>
            </a:r>
            <a:r>
              <a:rPr lang="uk-UA" sz="60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846ABB-8C2F-4961-8500-79A03E89791F}"/>
              </a:ext>
            </a:extLst>
          </p:cNvPr>
          <p:cNvSpPr/>
          <p:nvPr/>
        </p:nvSpPr>
        <p:spPr>
          <a:xfrm>
            <a:off x="2229645" y="2322726"/>
            <a:ext cx="841829" cy="8418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220107-7B12-4012-B090-ABD469EB83A2}"/>
                  </a:ext>
                </a:extLst>
              </p:cNvPr>
              <p:cNvSpPr txBox="1"/>
              <p:nvPr/>
            </p:nvSpPr>
            <p:spPr>
              <a:xfrm>
                <a:off x="3259234" y="2049797"/>
                <a:ext cx="536583" cy="1387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uk-UA" sz="4800" i="1">
                          <a:latin typeface="Cambria Math" panose="02040503050406030204" pitchFamily="18" charset="0"/>
                        </a:rPr>
                        <m:t>         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220107-7B12-4012-B090-ABD469EB8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234" y="2049797"/>
                <a:ext cx="536583" cy="1387688"/>
              </a:xfrm>
              <a:prstGeom prst="rect">
                <a:avLst/>
              </a:prstGeom>
              <a:blipFill>
                <a:blip r:embed="rId2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10122993-E3BD-4CB2-B312-C3B6FD00274D}"/>
              </a:ext>
            </a:extLst>
          </p:cNvPr>
          <p:cNvSpPr txBox="1"/>
          <p:nvPr/>
        </p:nvSpPr>
        <p:spPr>
          <a:xfrm>
            <a:off x="3795817" y="754689"/>
            <a:ext cx="7371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Задача 5 (2) (ст. 99)  </a:t>
            </a:r>
          </a:p>
          <a:p>
            <a:r>
              <a:rPr lang="uk-UA" sz="3600" dirty="0"/>
              <a:t>       </a:t>
            </a:r>
          </a:p>
        </p:txBody>
      </p:sp>
      <p:pic>
        <p:nvPicPr>
          <p:cNvPr id="1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AC86A12D-A4C0-4CC1-887C-F2BACE9CC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250430" y="-20933"/>
            <a:ext cx="1833717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уга 1">
            <a:extLst>
              <a:ext uri="{FF2B5EF4-FFF2-40B4-BE49-F238E27FC236}">
                <a16:creationId xmlns:a16="http://schemas.microsoft.com/office/drawing/2014/main" id="{4B82FAF3-2AE3-4D42-8CBF-05C386F9A77A}"/>
              </a:ext>
            </a:extLst>
          </p:cNvPr>
          <p:cNvSpPr/>
          <p:nvPr/>
        </p:nvSpPr>
        <p:spPr>
          <a:xfrm rot="2166673">
            <a:off x="3344871" y="1514837"/>
            <a:ext cx="2000415" cy="21470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55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 animBg="1"/>
      <p:bldP spid="13" grpId="0"/>
      <p:bldP spid="14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2A1B00-8795-4F48-B74D-0CB8D478CD0E}"/>
              </a:ext>
            </a:extLst>
          </p:cNvPr>
          <p:cNvSpPr txBox="1"/>
          <p:nvPr/>
        </p:nvSpPr>
        <p:spPr>
          <a:xfrm>
            <a:off x="424845" y="1113923"/>
            <a:ext cx="1690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-</a:t>
            </a:r>
            <a:r>
              <a:rPr lang="uk-UA" sz="60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DF0996-EA9B-4408-A8F5-A79764BFD88F}"/>
              </a:ext>
            </a:extLst>
          </p:cNvPr>
          <p:cNvSpPr txBox="1"/>
          <p:nvPr/>
        </p:nvSpPr>
        <p:spPr>
          <a:xfrm>
            <a:off x="1843031" y="1203135"/>
            <a:ext cx="2292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8кг</a:t>
            </a:r>
            <a:r>
              <a:rPr lang="uk-UA" sz="60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2F9AB-9245-4DB4-8463-5F2E631D709D}"/>
              </a:ext>
            </a:extLst>
          </p:cNvPr>
          <p:cNvSpPr txBox="1"/>
          <p:nvPr/>
        </p:nvSpPr>
        <p:spPr>
          <a:xfrm>
            <a:off x="276012" y="2235811"/>
            <a:ext cx="1690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Ц. -</a:t>
            </a:r>
            <a:r>
              <a:rPr lang="uk-UA" sz="60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26C79-8253-493D-8470-FF39C289741F}"/>
              </a:ext>
            </a:extLst>
          </p:cNvPr>
          <p:cNvSpPr txBox="1"/>
          <p:nvPr/>
        </p:nvSpPr>
        <p:spPr>
          <a:xfrm>
            <a:off x="5081542" y="1848675"/>
            <a:ext cx="1532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?кг</a:t>
            </a:r>
            <a:r>
              <a:rPr lang="uk-UA" sz="60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846ABB-8C2F-4961-8500-79A03E89791F}"/>
              </a:ext>
            </a:extLst>
          </p:cNvPr>
          <p:cNvSpPr/>
          <p:nvPr/>
        </p:nvSpPr>
        <p:spPr>
          <a:xfrm>
            <a:off x="2229645" y="2322726"/>
            <a:ext cx="841829" cy="8418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220107-7B12-4012-B090-ABD469EB83A2}"/>
                  </a:ext>
                </a:extLst>
              </p:cNvPr>
              <p:cNvSpPr txBox="1"/>
              <p:nvPr/>
            </p:nvSpPr>
            <p:spPr>
              <a:xfrm>
                <a:off x="3259234" y="2049797"/>
                <a:ext cx="536583" cy="1387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4800" i="1">
                          <a:latin typeface="Cambria Math" panose="02040503050406030204" pitchFamily="18" charset="0"/>
                        </a:rPr>
                        <m:t>         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220107-7B12-4012-B090-ABD469EB8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234" y="2049797"/>
                <a:ext cx="536583" cy="1387688"/>
              </a:xfrm>
              <a:prstGeom prst="rect">
                <a:avLst/>
              </a:prstGeom>
              <a:blipFill>
                <a:blip r:embed="rId2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10122993-E3BD-4CB2-B312-C3B6FD00274D}"/>
              </a:ext>
            </a:extLst>
          </p:cNvPr>
          <p:cNvSpPr txBox="1"/>
          <p:nvPr/>
        </p:nvSpPr>
        <p:spPr>
          <a:xfrm>
            <a:off x="3795817" y="754689"/>
            <a:ext cx="7371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Задача 4 (2) (ст. 98)  </a:t>
            </a:r>
          </a:p>
          <a:p>
            <a:r>
              <a:rPr lang="uk-UA" sz="3600" dirty="0"/>
              <a:t>       </a:t>
            </a:r>
          </a:p>
        </p:txBody>
      </p:sp>
      <p:pic>
        <p:nvPicPr>
          <p:cNvPr id="1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AC86A12D-A4C0-4CC1-887C-F2BACE9CC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854190" y="3880507"/>
            <a:ext cx="1833717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A60CD59F-D950-4B32-9288-9905135B78C2}"/>
              </a:ext>
            </a:extLst>
          </p:cNvPr>
          <p:cNvSpPr/>
          <p:nvPr/>
        </p:nvSpPr>
        <p:spPr>
          <a:xfrm>
            <a:off x="4544959" y="1434487"/>
            <a:ext cx="536583" cy="1844040"/>
          </a:xfrm>
          <a:prstGeom prst="rightBrace">
            <a:avLst>
              <a:gd name="adj1" fmla="val 8333"/>
              <a:gd name="adj2" fmla="val 5165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91EC075-3F5E-4DE8-A3EC-1C79985A0C57}"/>
              </a:ext>
            </a:extLst>
          </p:cNvPr>
          <p:cNvSpPr/>
          <p:nvPr/>
        </p:nvSpPr>
        <p:spPr>
          <a:xfrm>
            <a:off x="7726680" y="3437485"/>
            <a:ext cx="2365383" cy="1015663"/>
          </a:xfrm>
          <a:prstGeom prst="wedgeRoundRectCallout">
            <a:avLst>
              <a:gd name="adj1" fmla="val 45283"/>
              <a:gd name="adj2" fmla="val 895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Таблиця!!!</a:t>
            </a:r>
          </a:p>
        </p:txBody>
      </p:sp>
    </p:spTree>
    <p:extLst>
      <p:ext uri="{BB962C8B-B14F-4D97-AF65-F5344CB8AC3E}">
        <p14:creationId xmlns:p14="http://schemas.microsoft.com/office/powerpoint/2010/main" val="10454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 animBg="1"/>
      <p:bldP spid="13" grpId="0"/>
      <p:bldP spid="14" grpId="0"/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211</TotalTime>
  <Words>129</Words>
  <Application>Microsoft Office PowerPoint</Application>
  <PresentationFormat>Широкоэкранный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Cambria Math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5</cp:revision>
  <dcterms:created xsi:type="dcterms:W3CDTF">2023-11-27T10:29:24Z</dcterms:created>
  <dcterms:modified xsi:type="dcterms:W3CDTF">2023-11-28T09:17:26Z</dcterms:modified>
</cp:coreProperties>
</file>