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6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66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EF852B-5213-452A-A62D-EE75447930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57FB864-484A-4EED-A154-98BB1D6D6F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6D3410-B103-4CE2-AE43-2838C49BE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309A-DAB0-4DD3-8925-7E5494FB0EDB}" type="datetimeFigureOut">
              <a:rPr lang="uk-UA" smtClean="0"/>
              <a:t>15.11.2023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17BDC5-2C1C-497F-8188-D9A3E2DAE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FA9CB8-CE28-4D34-95A2-F918574E1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0BB54-BB6F-48C2-85E6-1034A0E8B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416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1F825-099B-4D52-AAFB-2266C6B3C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FB8D160-7816-4003-B49A-18B559528C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E2635-5B46-44D9-87B6-4EAF5D9EB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309A-DAB0-4DD3-8925-7E5494FB0EDB}" type="datetimeFigureOut">
              <a:rPr lang="uk-UA" smtClean="0"/>
              <a:t>15.11.2023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F43B34-3BEA-4B27-89EC-5743361E9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E73657-C635-4018-8C5F-D2FABE520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0BB54-BB6F-48C2-85E6-1034A0E8B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585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86E60F1-4181-451E-BD5E-3941EE7EDD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4A1D580-8E0A-45CD-8E1A-228EA45405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104857-97D2-4C0F-BCE6-180BB0610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309A-DAB0-4DD3-8925-7E5494FB0EDB}" type="datetimeFigureOut">
              <a:rPr lang="uk-UA" smtClean="0"/>
              <a:t>15.11.2023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3CD612-2D04-4467-AD74-2B0345D8C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708397-F90B-4E0B-8BC8-EC0B0BBD7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0BB54-BB6F-48C2-85E6-1034A0E8B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4246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BCAFF3-3541-43CF-AF65-EAE1A8C3C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0BA18D-7DEB-41DD-99AD-DD2D02AE4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A2CB48-0D3B-4F4E-BF73-BEFEC29CD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309A-DAB0-4DD3-8925-7E5494FB0EDB}" type="datetimeFigureOut">
              <a:rPr lang="uk-UA" smtClean="0"/>
              <a:t>15.11.2023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F8D698-88C3-4D20-86E1-CD7823606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C8AD18-15EE-4174-B90B-749C882CE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0BB54-BB6F-48C2-85E6-1034A0E8B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2315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C8CC43-67BA-4EA1-81B7-2EBAAA79E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A4E100-2845-4DDB-B324-ECAF6E7B3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A34D9A-A0CE-4F1C-8915-0E95D342D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309A-DAB0-4DD3-8925-7E5494FB0EDB}" type="datetimeFigureOut">
              <a:rPr lang="uk-UA" smtClean="0"/>
              <a:t>15.11.2023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14B385-6B36-4871-92E4-0C1F9B5A1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28587D-6940-46A7-883B-F6F07AE30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0BB54-BB6F-48C2-85E6-1034A0E8B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2270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9BCBB3-6428-4C53-9D2C-A888BB84A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0E16E1-0A10-4B87-88D7-4EA8E0C8F0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93FDD47-8A3E-41BD-AB5F-BEC98657F1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C92071-B369-4731-9C87-660BF2FBF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309A-DAB0-4DD3-8925-7E5494FB0EDB}" type="datetimeFigureOut">
              <a:rPr lang="uk-UA" smtClean="0"/>
              <a:t>15.11.2023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A2D208A-A98A-41A7-B373-3D005A7D1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200A31-E2E4-4555-8AAE-83CDD1AA9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0BB54-BB6F-48C2-85E6-1034A0E8B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1951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57623B-DDAD-4F27-847D-27FDB87EB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28D6D5-4126-44FF-B966-7A767D5F3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83D6BF-C821-4C6A-9FC1-FC45F10D6D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91226C4-7E3C-4BEC-8864-E50A934C39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7B48EA6-EEFF-49DD-959F-1C12A77618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D88EB3F-4D9D-4517-A04F-AF372210A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309A-DAB0-4DD3-8925-7E5494FB0EDB}" type="datetimeFigureOut">
              <a:rPr lang="uk-UA" smtClean="0"/>
              <a:t>15.11.2023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3CB72B7-9051-4E14-8B53-6A3EB0BF2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90AC881-0B64-4F33-89BD-18C61E2E2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0BB54-BB6F-48C2-85E6-1034A0E8B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3277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46D731-F0EA-43CA-857B-F57DD47DA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900305A-E210-4315-8819-8FAAA7F2B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309A-DAB0-4DD3-8925-7E5494FB0EDB}" type="datetimeFigureOut">
              <a:rPr lang="uk-UA" smtClean="0"/>
              <a:t>15.11.2023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6D58680-1452-4AA7-8094-8E1F1E014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A86C082-4FDD-425A-9E12-02503B90E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0BB54-BB6F-48C2-85E6-1034A0E8B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20101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152C53B-3E76-46AA-8823-E5B9AAFA4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309A-DAB0-4DD3-8925-7E5494FB0EDB}" type="datetimeFigureOut">
              <a:rPr lang="uk-UA" smtClean="0"/>
              <a:t>15.11.2023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DF4F3A7-C0C8-48A3-B4D1-A7F943A5F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63097D2-44F1-47BC-8908-703328C25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0BB54-BB6F-48C2-85E6-1034A0E8B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9409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3E514B-5307-4C97-978C-275064576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411BB3-0D71-41DD-AB32-2CEBF60B4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2D9180D-74FA-4C78-A7E6-FCE52D0B07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7836B7-365D-47C5-8BAA-19640F8D7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309A-DAB0-4DD3-8925-7E5494FB0EDB}" type="datetimeFigureOut">
              <a:rPr lang="uk-UA" smtClean="0"/>
              <a:t>15.11.2023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1E70210-931F-4464-870D-A9C09A41D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4648F0-9458-4C75-8FA6-8D8AF9016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0BB54-BB6F-48C2-85E6-1034A0E8B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5968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4C0E1D-32FA-48D5-BF5C-F06EB346B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EC5B662-8E54-4300-84E7-67C2FE8624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A8B3D74-0EC4-4F08-B411-AE643D5911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A268D3-0E47-4031-A456-4564E0A64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7309A-DAB0-4DD3-8925-7E5494FB0EDB}" type="datetimeFigureOut">
              <a:rPr lang="uk-UA" smtClean="0"/>
              <a:t>15.11.2023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72619E-FC9F-4AE2-B58B-CEB4C2D12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26C3F60-12FD-4564-9F3E-327FBA5A6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0BB54-BB6F-48C2-85E6-1034A0E8B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6141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856524-3AEE-4E7D-ACDE-2A3E64A66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2A56F3-254E-4DBE-94A4-5ED58D15C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A2EEDF-E29C-47D1-B4CB-C13B977BAD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7309A-DAB0-4DD3-8925-7E5494FB0EDB}" type="datetimeFigureOut">
              <a:rPr lang="uk-UA" smtClean="0"/>
              <a:t>15.11.2023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E4BA9B-7A1B-4906-88E4-388901B165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D97B6E-B14A-4E55-8121-6D46A43B32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0BB54-BB6F-48C2-85E6-1034A0E8B360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1390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886BEC7-DECB-4BC4-9DE3-AF6FBC874A61}"/>
              </a:ext>
            </a:extLst>
          </p:cNvPr>
          <p:cNvSpPr txBox="1"/>
          <p:nvPr/>
        </p:nvSpPr>
        <p:spPr>
          <a:xfrm>
            <a:off x="5143500" y="19812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Задача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FDFAF2-A578-4FE3-87A9-79993E424B7C}"/>
              </a:ext>
            </a:extLst>
          </p:cNvPr>
          <p:cNvSpPr txBox="1"/>
          <p:nvPr/>
        </p:nvSpPr>
        <p:spPr>
          <a:xfrm>
            <a:off x="697091" y="4229858"/>
            <a:ext cx="24898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1 : 3 =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DA3A7D-F381-4667-86CA-29EB4A0011C5}"/>
              </a:ext>
            </a:extLst>
          </p:cNvPr>
          <p:cNvSpPr txBox="1"/>
          <p:nvPr/>
        </p:nvSpPr>
        <p:spPr>
          <a:xfrm>
            <a:off x="702661" y="572537"/>
            <a:ext cx="1115724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	Три подружки захотіли поділити між собою 1 апельсин.  Скільки апельсинів одержить кожна подружка?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848DB4D-5995-4D60-9302-8665FA32C7D9}"/>
                  </a:ext>
                </a:extLst>
              </p:cNvPr>
              <p:cNvSpPr txBox="1"/>
              <p:nvPr/>
            </p:nvSpPr>
            <p:spPr>
              <a:xfrm>
                <a:off x="2606376" y="3678585"/>
                <a:ext cx="1050877" cy="1820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k-UA" sz="6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6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uk-UA" sz="6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uk-UA" sz="60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848DB4D-5995-4D60-9302-8665FA32C7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6376" y="3678585"/>
                <a:ext cx="1050877" cy="18209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EE4D5FD0-D63E-4CAC-B379-2DCFD1464CC7}"/>
              </a:ext>
            </a:extLst>
          </p:cNvPr>
          <p:cNvSpPr txBox="1"/>
          <p:nvPr/>
        </p:nvSpPr>
        <p:spPr>
          <a:xfrm>
            <a:off x="1750695" y="2707725"/>
            <a:ext cx="97242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Цілий  поділили на 3 рівні частини.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1D24B0-2E60-4FEE-B323-27A84940F383}"/>
              </a:ext>
            </a:extLst>
          </p:cNvPr>
          <p:cNvSpPr txBox="1"/>
          <p:nvPr/>
        </p:nvSpPr>
        <p:spPr>
          <a:xfrm>
            <a:off x="3418590" y="4229857"/>
            <a:ext cx="24898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(</a:t>
            </a:r>
            <a:r>
              <a:rPr lang="uk-UA" sz="6000" dirty="0" err="1"/>
              <a:t>ап</a:t>
            </a:r>
            <a:r>
              <a:rPr lang="uk-UA" sz="6000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347250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C9A6E5-9002-4807-A1D2-0BF961FD2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676" y="460375"/>
            <a:ext cx="11193124" cy="1325563"/>
          </a:xfrm>
        </p:spPr>
        <p:txBody>
          <a:bodyPr/>
          <a:lstStyle/>
          <a:p>
            <a:r>
              <a:rPr lang="uk-UA" dirty="0"/>
              <a:t>	Яка фігура поділена на рівні частини? </a:t>
            </a:r>
            <a:br>
              <a:rPr lang="uk-UA" dirty="0"/>
            </a:br>
            <a:r>
              <a:rPr lang="uk-UA" dirty="0"/>
              <a:t>Як записати одну її частину?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BDF4B6-D526-4F45-9390-6D1A8D300E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82" t="78642" r="33699" b="12320"/>
          <a:stretch/>
        </p:blipFill>
        <p:spPr>
          <a:xfrm>
            <a:off x="499438" y="2408237"/>
            <a:ext cx="11193124" cy="164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365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37AD7FB-319C-4366-981E-E6F79783EF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745" t="56587" r="31555" b="32887"/>
          <a:stretch/>
        </p:blipFill>
        <p:spPr>
          <a:xfrm>
            <a:off x="119795" y="1257300"/>
            <a:ext cx="12009795" cy="200025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625C415-073E-4FE8-B10B-2289A8D155CE}"/>
              </a:ext>
            </a:extLst>
          </p:cNvPr>
          <p:cNvSpPr txBox="1">
            <a:spLocks/>
          </p:cNvSpPr>
          <p:nvPr/>
        </p:nvSpPr>
        <p:spPr>
          <a:xfrm>
            <a:off x="1104900" y="288925"/>
            <a:ext cx="969645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/>
              <a:t>	</a:t>
            </a:r>
            <a:r>
              <a:rPr lang="uk-UA" dirty="0" err="1"/>
              <a:t>Запиши</a:t>
            </a:r>
            <a:r>
              <a:rPr lang="uk-UA" dirty="0"/>
              <a:t>, яка частина зафарбована?</a:t>
            </a:r>
          </a:p>
        </p:txBody>
      </p:sp>
    </p:spTree>
    <p:extLst>
      <p:ext uri="{BB962C8B-B14F-4D97-AF65-F5344CB8AC3E}">
        <p14:creationId xmlns:p14="http://schemas.microsoft.com/office/powerpoint/2010/main" val="3520883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EBE0F6-EEF1-4CAC-BB49-16B21918B6CF}"/>
              </a:ext>
            </a:extLst>
          </p:cNvPr>
          <p:cNvSpPr txBox="1">
            <a:spLocks/>
          </p:cNvSpPr>
          <p:nvPr/>
        </p:nvSpPr>
        <p:spPr>
          <a:xfrm>
            <a:off x="361950" y="1222375"/>
            <a:ext cx="11830050" cy="19399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800" dirty="0"/>
              <a:t>	Накресли відрізок </a:t>
            </a:r>
            <a:r>
              <a:rPr lang="uk-UA" sz="4800" i="1" dirty="0"/>
              <a:t>АВ</a:t>
            </a:r>
            <a:r>
              <a:rPr lang="uk-UA" sz="4800" dirty="0"/>
              <a:t> довжиною 6см, а відрізок </a:t>
            </a:r>
            <a:r>
              <a:rPr lang="uk-UA" sz="4800" i="1" dirty="0"/>
              <a:t>КМ</a:t>
            </a:r>
            <a:r>
              <a:rPr lang="uk-UA" sz="4800" dirty="0"/>
              <a:t>  довжиною 1дм. </a:t>
            </a:r>
          </a:p>
        </p:txBody>
      </p:sp>
    </p:spTree>
    <p:extLst>
      <p:ext uri="{BB962C8B-B14F-4D97-AF65-F5344CB8AC3E}">
        <p14:creationId xmlns:p14="http://schemas.microsoft.com/office/powerpoint/2010/main" val="2637205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E14B58-789C-4C44-94D8-819033D2C929}"/>
              </a:ext>
            </a:extLst>
          </p:cNvPr>
          <p:cNvSpPr txBox="1"/>
          <p:nvPr/>
        </p:nvSpPr>
        <p:spPr>
          <a:xfrm>
            <a:off x="5143500" y="198120"/>
            <a:ext cx="4762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Вправа 3 (ст. 82) </a:t>
            </a:r>
          </a:p>
        </p:txBody>
      </p:sp>
      <p:pic>
        <p:nvPicPr>
          <p:cNvPr id="1026" name="Picture 2" descr="Лінійка дерев'яна (шовкографія) 15см ЛК-018-МВ купить по оптовой цене ➤  Доставка по Украине ✔️">
            <a:extLst>
              <a:ext uri="{FF2B5EF4-FFF2-40B4-BE49-F238E27FC236}">
                <a16:creationId xmlns:a16="http://schemas.microsoft.com/office/drawing/2014/main" id="{D884335F-01DA-42B2-9AFD-AB2551AEB1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00" b="95583" l="75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333" b="42111"/>
          <a:stretch/>
        </p:blipFill>
        <p:spPr bwMode="auto">
          <a:xfrm>
            <a:off x="-41189" y="844451"/>
            <a:ext cx="12233189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5DF544-EDD1-4888-9920-BA22115D1A5C}"/>
              </a:ext>
            </a:extLst>
          </p:cNvPr>
          <p:cNvSpPr txBox="1"/>
          <p:nvPr/>
        </p:nvSpPr>
        <p:spPr>
          <a:xfrm>
            <a:off x="4572000" y="3429000"/>
            <a:ext cx="36766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Міліметр</a:t>
            </a:r>
          </a:p>
        </p:txBody>
      </p:sp>
    </p:spTree>
    <p:extLst>
      <p:ext uri="{BB962C8B-B14F-4D97-AF65-F5344CB8AC3E}">
        <p14:creationId xmlns:p14="http://schemas.microsoft.com/office/powerpoint/2010/main" val="336764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3E9F82-EC13-49EA-A7BF-138118A41A99}"/>
              </a:ext>
            </a:extLst>
          </p:cNvPr>
          <p:cNvSpPr txBox="1"/>
          <p:nvPr/>
        </p:nvSpPr>
        <p:spPr>
          <a:xfrm>
            <a:off x="85725" y="-188126"/>
            <a:ext cx="120205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Запам’ятай , щоб користуватися!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19B905-82EB-4C7E-B14E-1CA62604FFDC}"/>
              </a:ext>
            </a:extLst>
          </p:cNvPr>
          <p:cNvSpPr txBox="1"/>
          <p:nvPr/>
        </p:nvSpPr>
        <p:spPr>
          <a:xfrm>
            <a:off x="987026" y="962913"/>
            <a:ext cx="36766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1 см =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A795AE-C48B-462D-B336-B354BD9E0B9B}"/>
              </a:ext>
            </a:extLst>
          </p:cNvPr>
          <p:cNvSpPr txBox="1"/>
          <p:nvPr/>
        </p:nvSpPr>
        <p:spPr>
          <a:xfrm>
            <a:off x="3219448" y="990666"/>
            <a:ext cx="36766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10мм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379D9A-8A45-4E65-9B9E-6C28A53153CF}"/>
              </a:ext>
            </a:extLst>
          </p:cNvPr>
          <p:cNvSpPr txBox="1"/>
          <p:nvPr/>
        </p:nvSpPr>
        <p:spPr>
          <a:xfrm>
            <a:off x="425052" y="2109870"/>
            <a:ext cx="26289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1дм =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27DC3C-F609-45BD-B5A3-6F91D51D46F0}"/>
              </a:ext>
            </a:extLst>
          </p:cNvPr>
          <p:cNvSpPr txBox="1"/>
          <p:nvPr/>
        </p:nvSpPr>
        <p:spPr>
          <a:xfrm>
            <a:off x="2566990" y="2157577"/>
            <a:ext cx="28003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10см =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C1C2EB-56EB-4069-B33A-19A8CE7B0860}"/>
              </a:ext>
            </a:extLst>
          </p:cNvPr>
          <p:cNvSpPr txBox="1"/>
          <p:nvPr/>
        </p:nvSpPr>
        <p:spPr>
          <a:xfrm>
            <a:off x="4960143" y="2180873"/>
            <a:ext cx="26289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100мм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C802B7-D80F-4C45-88DE-61A201041E62}"/>
              </a:ext>
            </a:extLst>
          </p:cNvPr>
          <p:cNvSpPr txBox="1"/>
          <p:nvPr/>
        </p:nvSpPr>
        <p:spPr>
          <a:xfrm>
            <a:off x="421480" y="3571416"/>
            <a:ext cx="18478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1м =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305B1B-A926-4234-AB88-0FD7D69A1D26}"/>
              </a:ext>
            </a:extLst>
          </p:cNvPr>
          <p:cNvSpPr txBox="1"/>
          <p:nvPr/>
        </p:nvSpPr>
        <p:spPr>
          <a:xfrm>
            <a:off x="2081210" y="3571416"/>
            <a:ext cx="28003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10дм =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DADFE0-F653-40F5-AFAE-F04D43DA26D0}"/>
              </a:ext>
            </a:extLst>
          </p:cNvPr>
          <p:cNvSpPr txBox="1"/>
          <p:nvPr/>
        </p:nvSpPr>
        <p:spPr>
          <a:xfrm>
            <a:off x="4517231" y="3561528"/>
            <a:ext cx="26289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100см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2B74B6-F604-41BD-99B9-9763D6963E79}"/>
              </a:ext>
            </a:extLst>
          </p:cNvPr>
          <p:cNvSpPr txBox="1"/>
          <p:nvPr/>
        </p:nvSpPr>
        <p:spPr>
          <a:xfrm>
            <a:off x="6896097" y="3551640"/>
            <a:ext cx="40528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= 1000мм </a:t>
            </a:r>
          </a:p>
        </p:txBody>
      </p:sp>
      <p:pic>
        <p:nvPicPr>
          <p:cNvPr id="2050" name="Picture 2" descr="Метр складной, усиленный, нерж.сталь, 1м ЗУБР &quot;ЭКСПЕРТ&quot; - купить в  интернет-магазине Стройдвор🛠">
            <a:extLst>
              <a:ext uri="{FF2B5EF4-FFF2-40B4-BE49-F238E27FC236}">
                <a16:creationId xmlns:a16="http://schemas.microsoft.com/office/drawing/2014/main" id="{22972FF8-AA2D-4B02-B817-7619A6F73F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429" r="955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56" t="9445" r="8056" b="10278"/>
          <a:stretch/>
        </p:blipFill>
        <p:spPr bwMode="auto">
          <a:xfrm rot="15363224">
            <a:off x="4369917" y="3859507"/>
            <a:ext cx="2627655" cy="350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Лінійка дерев'яна (шовкографія) 15см ЛК-018-МВ купить по оптовой цене ➤  Доставка по Украине ✔️">
            <a:extLst>
              <a:ext uri="{FF2B5EF4-FFF2-40B4-BE49-F238E27FC236}">
                <a16:creationId xmlns:a16="http://schemas.microsoft.com/office/drawing/2014/main" id="{63CBBAAA-1D43-4E93-AB24-4623958369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00" b="95583" l="75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10" t="40026" r="31562" b="45701"/>
          <a:stretch/>
        </p:blipFill>
        <p:spPr bwMode="auto">
          <a:xfrm>
            <a:off x="7955758" y="2070909"/>
            <a:ext cx="3758800" cy="83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E14B58-789C-4C44-94D8-819033D2C929}"/>
              </a:ext>
            </a:extLst>
          </p:cNvPr>
          <p:cNvSpPr txBox="1"/>
          <p:nvPr/>
        </p:nvSpPr>
        <p:spPr>
          <a:xfrm>
            <a:off x="5143500" y="198120"/>
            <a:ext cx="4762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Вправа 5 (ст. 83) </a:t>
            </a:r>
          </a:p>
        </p:txBody>
      </p:sp>
      <p:pic>
        <p:nvPicPr>
          <p:cNvPr id="1026" name="Picture 2" descr="Лінійка дерев'яна (шовкографія) 15см ЛК-018-МВ купить по оптовой цене ➤  Доставка по Украине ✔️">
            <a:extLst>
              <a:ext uri="{FF2B5EF4-FFF2-40B4-BE49-F238E27FC236}">
                <a16:creationId xmlns:a16="http://schemas.microsoft.com/office/drawing/2014/main" id="{D884335F-01DA-42B2-9AFD-AB2551AEB1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00" b="95583" l="75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333" b="42111"/>
          <a:stretch/>
        </p:blipFill>
        <p:spPr bwMode="auto">
          <a:xfrm>
            <a:off x="1227180" y="4717078"/>
            <a:ext cx="9737639" cy="200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5DF544-EDD1-4888-9920-BA22115D1A5C}"/>
              </a:ext>
            </a:extLst>
          </p:cNvPr>
          <p:cNvSpPr txBox="1"/>
          <p:nvPr/>
        </p:nvSpPr>
        <p:spPr>
          <a:xfrm>
            <a:off x="552450" y="1386870"/>
            <a:ext cx="36766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5см5мм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D502BA-CE4D-4DE7-96ED-73C887EA1E6F}"/>
              </a:ext>
            </a:extLst>
          </p:cNvPr>
          <p:cNvSpPr txBox="1"/>
          <p:nvPr/>
        </p:nvSpPr>
        <p:spPr>
          <a:xfrm>
            <a:off x="4286254" y="1386870"/>
            <a:ext cx="36766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1см3мм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57E13B-127E-4FCF-982A-A008624CFFC1}"/>
              </a:ext>
            </a:extLst>
          </p:cNvPr>
          <p:cNvSpPr txBox="1"/>
          <p:nvPr/>
        </p:nvSpPr>
        <p:spPr>
          <a:xfrm>
            <a:off x="7962903" y="1386870"/>
            <a:ext cx="36766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3см4мм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A9E556-95D7-4DE7-A736-ED0DF5E054FB}"/>
              </a:ext>
            </a:extLst>
          </p:cNvPr>
          <p:cNvSpPr txBox="1"/>
          <p:nvPr/>
        </p:nvSpPr>
        <p:spPr>
          <a:xfrm>
            <a:off x="1000128" y="4009192"/>
            <a:ext cx="10248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Накресліть відрізок довжиною 8см 6мм. 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8E14A6B-9B70-4DC8-A3A2-DEDAFAB2F6EC}"/>
              </a:ext>
            </a:extLst>
          </p:cNvPr>
          <p:cNvCxnSpPr>
            <a:cxnSpLocks/>
          </p:cNvCxnSpPr>
          <p:nvPr/>
        </p:nvCxnSpPr>
        <p:spPr>
          <a:xfrm>
            <a:off x="1757366" y="5074742"/>
            <a:ext cx="504348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283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3E9F82-EC13-49EA-A7BF-138118A41A99}"/>
              </a:ext>
            </a:extLst>
          </p:cNvPr>
          <p:cNvSpPr txBox="1"/>
          <p:nvPr/>
        </p:nvSpPr>
        <p:spPr>
          <a:xfrm>
            <a:off x="3807025" y="-57347"/>
            <a:ext cx="45779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Запам’ятай!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19B905-82EB-4C7E-B14E-1CA62604FFDC}"/>
              </a:ext>
            </a:extLst>
          </p:cNvPr>
          <p:cNvSpPr txBox="1"/>
          <p:nvPr/>
        </p:nvSpPr>
        <p:spPr>
          <a:xfrm>
            <a:off x="987026" y="962913"/>
            <a:ext cx="36766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1 см =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A795AE-C48B-462D-B336-B354BD9E0B9B}"/>
              </a:ext>
            </a:extLst>
          </p:cNvPr>
          <p:cNvSpPr txBox="1"/>
          <p:nvPr/>
        </p:nvSpPr>
        <p:spPr>
          <a:xfrm>
            <a:off x="3219448" y="990666"/>
            <a:ext cx="36766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10мм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379D9A-8A45-4E65-9B9E-6C28A53153CF}"/>
              </a:ext>
            </a:extLst>
          </p:cNvPr>
          <p:cNvSpPr txBox="1"/>
          <p:nvPr/>
        </p:nvSpPr>
        <p:spPr>
          <a:xfrm>
            <a:off x="425052" y="2109870"/>
            <a:ext cx="26289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1дм =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27DC3C-F609-45BD-B5A3-6F91D51D46F0}"/>
              </a:ext>
            </a:extLst>
          </p:cNvPr>
          <p:cNvSpPr txBox="1"/>
          <p:nvPr/>
        </p:nvSpPr>
        <p:spPr>
          <a:xfrm>
            <a:off x="2566990" y="2157577"/>
            <a:ext cx="28003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10см =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C1C2EB-56EB-4069-B33A-19A8CE7B0860}"/>
              </a:ext>
            </a:extLst>
          </p:cNvPr>
          <p:cNvSpPr txBox="1"/>
          <p:nvPr/>
        </p:nvSpPr>
        <p:spPr>
          <a:xfrm>
            <a:off x="4960143" y="2180873"/>
            <a:ext cx="26289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100мм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C802B7-D80F-4C45-88DE-61A201041E62}"/>
              </a:ext>
            </a:extLst>
          </p:cNvPr>
          <p:cNvSpPr txBox="1"/>
          <p:nvPr/>
        </p:nvSpPr>
        <p:spPr>
          <a:xfrm>
            <a:off x="421480" y="3571416"/>
            <a:ext cx="18478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1м =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305B1B-A926-4234-AB88-0FD7D69A1D26}"/>
              </a:ext>
            </a:extLst>
          </p:cNvPr>
          <p:cNvSpPr txBox="1"/>
          <p:nvPr/>
        </p:nvSpPr>
        <p:spPr>
          <a:xfrm>
            <a:off x="2081210" y="3571416"/>
            <a:ext cx="28003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10дм =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DADFE0-F653-40F5-AFAE-F04D43DA26D0}"/>
              </a:ext>
            </a:extLst>
          </p:cNvPr>
          <p:cNvSpPr txBox="1"/>
          <p:nvPr/>
        </p:nvSpPr>
        <p:spPr>
          <a:xfrm>
            <a:off x="4517231" y="3561528"/>
            <a:ext cx="26289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100см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2B74B6-F604-41BD-99B9-9763D6963E79}"/>
              </a:ext>
            </a:extLst>
          </p:cNvPr>
          <p:cNvSpPr txBox="1"/>
          <p:nvPr/>
        </p:nvSpPr>
        <p:spPr>
          <a:xfrm>
            <a:off x="6896097" y="3551640"/>
            <a:ext cx="40528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= 1000мм </a:t>
            </a:r>
          </a:p>
        </p:txBody>
      </p:sp>
      <p:pic>
        <p:nvPicPr>
          <p:cNvPr id="2050" name="Picture 2" descr="Метр складной, усиленный, нерж.сталь, 1м ЗУБР &quot;ЭКСПЕРТ&quot; - купить в  интернет-магазине Стройдвор🛠">
            <a:extLst>
              <a:ext uri="{FF2B5EF4-FFF2-40B4-BE49-F238E27FC236}">
                <a16:creationId xmlns:a16="http://schemas.microsoft.com/office/drawing/2014/main" id="{22972FF8-AA2D-4B02-B817-7619A6F73F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429" r="955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56" t="9445" r="8056" b="10278"/>
          <a:stretch/>
        </p:blipFill>
        <p:spPr bwMode="auto">
          <a:xfrm rot="15363224">
            <a:off x="4369917" y="3859507"/>
            <a:ext cx="2627655" cy="350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Лінійка дерев'яна (шовкографія) 15см ЛК-018-МВ купить по оптовой цене ➤  Доставка по Украине ✔️">
            <a:extLst>
              <a:ext uri="{FF2B5EF4-FFF2-40B4-BE49-F238E27FC236}">
                <a16:creationId xmlns:a16="http://schemas.microsoft.com/office/drawing/2014/main" id="{63CBBAAA-1D43-4E93-AB24-4623958369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00" b="95583" l="750" r="99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10" t="40026" r="31562" b="45701"/>
          <a:stretch/>
        </p:blipFill>
        <p:spPr bwMode="auto">
          <a:xfrm>
            <a:off x="7955758" y="2070909"/>
            <a:ext cx="3758800" cy="83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48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130</Words>
  <Application>Microsoft Office PowerPoint</Application>
  <PresentationFormat>Широкоэкранный</PresentationFormat>
  <Paragraphs>36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Яка фігура поділена на рівні частини?  Як записати одну її частину?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2</cp:revision>
  <dcterms:created xsi:type="dcterms:W3CDTF">2023-11-15T20:41:14Z</dcterms:created>
  <dcterms:modified xsi:type="dcterms:W3CDTF">2023-11-15T22:00:29Z</dcterms:modified>
</cp:coreProperties>
</file>