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56" r:id="rId4"/>
    <p:sldId id="262" r:id="rId5"/>
    <p:sldId id="257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9352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7756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8012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581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3971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1658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2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8655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742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755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6075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831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947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9520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743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8793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2726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E85D0A-F06F-4681-A87E-425834743EC0}" type="datetimeFigureOut">
              <a:rPr lang="uk-UA" smtClean="0"/>
              <a:t>31.10.2023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BDA84-B813-42A7-8378-1686FCC38B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2562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57EB35-0AC6-49B3-B57F-0907DC925B28}"/>
              </a:ext>
            </a:extLst>
          </p:cNvPr>
          <p:cNvSpPr txBox="1"/>
          <p:nvPr/>
        </p:nvSpPr>
        <p:spPr>
          <a:xfrm>
            <a:off x="8551483" y="3429000"/>
            <a:ext cx="4547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 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uk-UA" sz="7200" dirty="0"/>
              <a:t> : </a:t>
            </a:r>
            <a:r>
              <a:rPr lang="uk-UA" sz="7200" i="1" dirty="0"/>
              <a:t>8</a:t>
            </a:r>
            <a:r>
              <a:rPr lang="uk-UA" sz="7200" dirty="0"/>
              <a:t>=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55977C-2C95-487B-A999-9436599DEE52}"/>
              </a:ext>
            </a:extLst>
          </p:cNvPr>
          <p:cNvSpPr txBox="1"/>
          <p:nvPr/>
        </p:nvSpPr>
        <p:spPr>
          <a:xfrm>
            <a:off x="8763282" y="5301343"/>
            <a:ext cx="4547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 </a:t>
            </a:r>
            <a:r>
              <a:rPr lang="uk-UA" sz="7200" i="1" dirty="0"/>
              <a:t>3 • 8 =</a:t>
            </a:r>
          </a:p>
        </p:txBody>
      </p:sp>
      <p:pic>
        <p:nvPicPr>
          <p:cNvPr id="6" name="Picture 4" descr="Піфагор змінив математику і створив секту на честь себе — що ...">
            <a:extLst>
              <a:ext uri="{FF2B5EF4-FFF2-40B4-BE49-F238E27FC236}">
                <a16:creationId xmlns:a16="http://schemas.microsoft.com/office/drawing/2014/main" id="{454AD8BF-4939-453F-A2D9-98234B928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04037" y="0"/>
            <a:ext cx="5187963" cy="250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CF9234-A37E-469A-BB09-4190B11C15E2}"/>
              </a:ext>
            </a:extLst>
          </p:cNvPr>
          <p:cNvSpPr txBox="1"/>
          <p:nvPr/>
        </p:nvSpPr>
        <p:spPr>
          <a:xfrm>
            <a:off x="4307071" y="3479849"/>
            <a:ext cx="4547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 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lang="uk-UA" sz="7200" dirty="0"/>
              <a:t> : </a:t>
            </a:r>
            <a:r>
              <a:rPr lang="uk-UA" sz="7200" i="1" dirty="0"/>
              <a:t>7</a:t>
            </a:r>
            <a:r>
              <a:rPr lang="uk-UA" sz="7200" dirty="0"/>
              <a:t>=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12A478-24CB-47DA-A242-67B5EB1DC465}"/>
              </a:ext>
            </a:extLst>
          </p:cNvPr>
          <p:cNvSpPr txBox="1"/>
          <p:nvPr/>
        </p:nvSpPr>
        <p:spPr>
          <a:xfrm>
            <a:off x="358569" y="5110150"/>
            <a:ext cx="4547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 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uk-UA" sz="7200" dirty="0"/>
              <a:t> : </a:t>
            </a:r>
            <a:r>
              <a:rPr lang="uk-UA" sz="7200" i="1" dirty="0"/>
              <a:t>3</a:t>
            </a:r>
            <a:r>
              <a:rPr lang="uk-UA" sz="7200" dirty="0"/>
              <a:t>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A6FBAF-B999-4914-B8F3-11CA1D043440}"/>
              </a:ext>
            </a:extLst>
          </p:cNvPr>
          <p:cNvSpPr txBox="1"/>
          <p:nvPr/>
        </p:nvSpPr>
        <p:spPr>
          <a:xfrm>
            <a:off x="358569" y="3423116"/>
            <a:ext cx="4547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 </a:t>
            </a:r>
            <a:r>
              <a:rPr lang="uk-UA" sz="7200" i="1" dirty="0"/>
              <a:t>7 • 8 =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F7FA18-D0AF-498D-A0BF-8BC4D8E0876F}"/>
              </a:ext>
            </a:extLst>
          </p:cNvPr>
          <p:cNvSpPr txBox="1"/>
          <p:nvPr/>
        </p:nvSpPr>
        <p:spPr>
          <a:xfrm>
            <a:off x="4560926" y="5110150"/>
            <a:ext cx="4547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 </a:t>
            </a:r>
            <a:r>
              <a:rPr lang="uk-UA" sz="7200" i="1" dirty="0"/>
              <a:t>4 • 8 =</a:t>
            </a:r>
          </a:p>
        </p:txBody>
      </p:sp>
    </p:spTree>
    <p:extLst>
      <p:ext uri="{BB962C8B-B14F-4D97-AF65-F5344CB8AC3E}">
        <p14:creationId xmlns:p14="http://schemas.microsoft.com/office/powerpoint/2010/main" val="402269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E456395-8551-4CC5-B659-219770DE4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1" y="383661"/>
            <a:ext cx="9397221" cy="1325563"/>
          </a:xfrm>
        </p:spPr>
        <p:txBody>
          <a:bodyPr/>
          <a:lstStyle/>
          <a:p>
            <a:r>
              <a:rPr lang="uk-UA" dirty="0"/>
              <a:t>	Накресліть квадрат, периметр якого 16 см.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6DB5E7-893D-471D-839D-7916B4DC7B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0" r="12034"/>
          <a:stretch/>
        </p:blipFill>
        <p:spPr>
          <a:xfrm>
            <a:off x="10058161" y="0"/>
            <a:ext cx="2021297" cy="35309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CB595C-8366-4F49-97B1-4C772EFE4B27}"/>
              </a:ext>
            </a:extLst>
          </p:cNvPr>
          <p:cNvSpPr txBox="1"/>
          <p:nvPr/>
        </p:nvSpPr>
        <p:spPr>
          <a:xfrm>
            <a:off x="112542" y="2332433"/>
            <a:ext cx="3509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solidFill>
                  <a:schemeClr val="bg1"/>
                </a:solidFill>
              </a:rPr>
              <a:t> </a:t>
            </a:r>
            <a:r>
              <a:rPr lang="uk-UA" sz="6000" dirty="0"/>
              <a:t>16см :4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B63903-F36D-4477-BACE-FF871CA06AB1}"/>
              </a:ext>
            </a:extLst>
          </p:cNvPr>
          <p:cNvSpPr txBox="1"/>
          <p:nvPr/>
        </p:nvSpPr>
        <p:spPr>
          <a:xfrm>
            <a:off x="3307213" y="2370022"/>
            <a:ext cx="25449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=4см</a:t>
            </a:r>
          </a:p>
        </p:txBody>
      </p:sp>
      <p:pic>
        <p:nvPicPr>
          <p:cNvPr id="1026" name="Picture 2" descr="Олівець простий Koh-i-noor 1500 9H – фото, відгуки, характеристики в  інтернет-магазині ROZETKA від продавця: TEENAGER | Купити в Україні: Києві,  Харкові, Дніпрі, Одесі, Запоріжжі, Львові">
            <a:extLst>
              <a:ext uri="{FF2B5EF4-FFF2-40B4-BE49-F238E27FC236}">
                <a16:creationId xmlns:a16="http://schemas.microsoft.com/office/drawing/2014/main" id="{10FA3904-5DFA-405A-BBDF-27FD39F4D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3" b="99554" l="893" r="991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49" y="1673601"/>
            <a:ext cx="202129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упити Лінійка дерев'яна, 15 см. - ПАПІРУС">
            <a:extLst>
              <a:ext uri="{FF2B5EF4-FFF2-40B4-BE49-F238E27FC236}">
                <a16:creationId xmlns:a16="http://schemas.microsoft.com/office/drawing/2014/main" id="{8F0472F7-93EB-4B3B-97C3-B7783E2DBD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43" b="898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50" b="43167"/>
          <a:stretch/>
        </p:blipFill>
        <p:spPr bwMode="auto">
          <a:xfrm rot="5400000">
            <a:off x="-1028721" y="5204455"/>
            <a:ext cx="4394688" cy="64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57D8246-11A2-4F16-A138-A3796624803B}"/>
              </a:ext>
            </a:extLst>
          </p:cNvPr>
          <p:cNvSpPr/>
          <p:nvPr/>
        </p:nvSpPr>
        <p:spPr>
          <a:xfrm>
            <a:off x="1532877" y="3592460"/>
            <a:ext cx="1101141" cy="105298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6D8E78-BE88-4478-8763-371A1CE5B048}"/>
              </a:ext>
            </a:extLst>
          </p:cNvPr>
          <p:cNvSpPr txBox="1"/>
          <p:nvPr/>
        </p:nvSpPr>
        <p:spPr>
          <a:xfrm>
            <a:off x="460679" y="1514702"/>
            <a:ext cx="32219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Р=</a:t>
            </a:r>
            <a:r>
              <a:rPr lang="uk-UA" sz="6000" i="1" dirty="0"/>
              <a:t>16см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83A62B-EAC4-4430-B5F1-E5F7A79CE483}"/>
              </a:ext>
            </a:extLst>
          </p:cNvPr>
          <p:cNvSpPr txBox="1"/>
          <p:nvPr/>
        </p:nvSpPr>
        <p:spPr>
          <a:xfrm>
            <a:off x="5436990" y="2558249"/>
            <a:ext cx="5420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- довжина сторони квадрата</a:t>
            </a:r>
            <a:r>
              <a:rPr lang="uk-UA" sz="6000" dirty="0"/>
              <a:t> </a:t>
            </a:r>
            <a:endParaRPr lang="uk-UA" sz="6000" i="1" dirty="0"/>
          </a:p>
        </p:txBody>
      </p:sp>
    </p:spTree>
    <p:extLst>
      <p:ext uri="{BB962C8B-B14F-4D97-AF65-F5344CB8AC3E}">
        <p14:creationId xmlns:p14="http://schemas.microsoft.com/office/powerpoint/2010/main" val="217649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 animBg="1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F0B3B8-BCFD-4658-A152-CF6AC9674B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000" l="2750" r="855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4485" b="22452"/>
          <a:stretch/>
        </p:blipFill>
        <p:spPr>
          <a:xfrm>
            <a:off x="208077" y="232013"/>
            <a:ext cx="1388711" cy="167909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C45CB05-2193-440F-BEF2-46D48CCB9F46}"/>
              </a:ext>
            </a:extLst>
          </p:cNvPr>
          <p:cNvSpPr txBox="1">
            <a:spLocks/>
          </p:cNvSpPr>
          <p:nvPr/>
        </p:nvSpPr>
        <p:spPr>
          <a:xfrm>
            <a:off x="342262" y="1911103"/>
            <a:ext cx="461187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7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sz="7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7200" dirty="0">
                <a:solidFill>
                  <a:schemeClr val="tx1"/>
                </a:solidFill>
              </a:rPr>
              <a:t>:</a:t>
            </a:r>
            <a:r>
              <a:rPr lang="ru-RU" sz="7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= 4 </a:t>
            </a:r>
            <a:endParaRPr lang="uk-UA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B56EECC-23F8-4926-BFDB-72F35AA9EC6E}"/>
              </a:ext>
            </a:extLst>
          </p:cNvPr>
          <p:cNvSpPr txBox="1">
            <a:spLocks/>
          </p:cNvSpPr>
          <p:nvPr/>
        </p:nvSpPr>
        <p:spPr>
          <a:xfrm>
            <a:off x="5902104" y="1911102"/>
            <a:ext cx="6081819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7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+ 36</a:t>
            </a:r>
            <a:r>
              <a:rPr lang="ru-RU" sz="7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7200" dirty="0">
                <a:solidFill>
                  <a:schemeClr val="tx1"/>
                </a:solidFill>
              </a:rPr>
              <a:t>:</a:t>
            </a:r>
            <a:r>
              <a:rPr lang="ru-RU" sz="7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= 24 </a:t>
            </a:r>
            <a:endParaRPr lang="uk-UA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CD518421-D44A-417C-9717-E74EE45DB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070" y="232013"/>
            <a:ext cx="9404723" cy="1400530"/>
          </a:xfrm>
        </p:spPr>
        <p:txBody>
          <a:bodyPr/>
          <a:lstStyle/>
          <a:p>
            <a:r>
              <a:rPr lang="uk-UA" dirty="0"/>
              <a:t>Розв’язуємо рівняння</a:t>
            </a:r>
          </a:p>
        </p:txBody>
      </p:sp>
    </p:spTree>
    <p:extLst>
      <p:ext uri="{BB962C8B-B14F-4D97-AF65-F5344CB8AC3E}">
        <p14:creationId xmlns:p14="http://schemas.microsoft.com/office/powerpoint/2010/main" val="425919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7CA173-A797-4A64-9D23-9D4FE62E04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000" l="2750" r="855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4485" b="22452"/>
          <a:stretch/>
        </p:blipFill>
        <p:spPr>
          <a:xfrm>
            <a:off x="0" y="131985"/>
            <a:ext cx="2603500" cy="314789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B615691-D8C2-4775-A615-4C7D857CE6F3}"/>
              </a:ext>
            </a:extLst>
          </p:cNvPr>
          <p:cNvSpPr txBox="1">
            <a:spLocks/>
          </p:cNvSpPr>
          <p:nvPr/>
        </p:nvSpPr>
        <p:spPr>
          <a:xfrm>
            <a:off x="4733183" y="-149501"/>
            <a:ext cx="5843377" cy="8926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</a:rPr>
              <a:t>Задача 3  (ст. 68)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5325C7-8BF4-4ACE-83A7-8861D10D84D0}"/>
              </a:ext>
            </a:extLst>
          </p:cNvPr>
          <p:cNvSpPr txBox="1"/>
          <p:nvPr/>
        </p:nvSpPr>
        <p:spPr>
          <a:xfrm>
            <a:off x="2643043" y="390831"/>
            <a:ext cx="2517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Ящ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uk-UA" sz="60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A4771B-B0CD-4B4E-ADE1-72FADCFEB66E}"/>
              </a:ext>
            </a:extLst>
          </p:cNvPr>
          <p:cNvSpPr txBox="1"/>
          <p:nvPr/>
        </p:nvSpPr>
        <p:spPr>
          <a:xfrm>
            <a:off x="2786284" y="1284574"/>
            <a:ext cx="28530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 -</a:t>
            </a:r>
            <a:r>
              <a:rPr lang="uk-UA" sz="6000" dirty="0"/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A37966-421D-4FA2-91E4-256C44B1DF5A}"/>
              </a:ext>
            </a:extLst>
          </p:cNvPr>
          <p:cNvSpPr txBox="1"/>
          <p:nvPr/>
        </p:nvSpPr>
        <p:spPr>
          <a:xfrm>
            <a:off x="4434533" y="416374"/>
            <a:ext cx="1988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12кг</a:t>
            </a:r>
            <a:r>
              <a:rPr lang="uk-UA" sz="60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F503BF-7052-4D00-844E-A88884F31FDF}"/>
              </a:ext>
            </a:extLst>
          </p:cNvPr>
          <p:cNvSpPr txBox="1"/>
          <p:nvPr/>
        </p:nvSpPr>
        <p:spPr>
          <a:xfrm>
            <a:off x="4309986" y="1259031"/>
            <a:ext cx="1988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k-UA" sz="6000" dirty="0"/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94398F-CA62-42EF-BA66-4B9E662FF667}"/>
              </a:ext>
            </a:extLst>
          </p:cNvPr>
          <p:cNvSpPr txBox="1"/>
          <p:nvPr/>
        </p:nvSpPr>
        <p:spPr>
          <a:xfrm>
            <a:off x="2210839" y="3070292"/>
            <a:ext cx="9035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/>
              <a:t>х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0132EC-B268-4867-ABE5-07FCADB6D464}"/>
              </a:ext>
            </a:extLst>
          </p:cNvPr>
          <p:cNvSpPr txBox="1"/>
          <p:nvPr/>
        </p:nvSpPr>
        <p:spPr>
          <a:xfrm>
            <a:off x="1992358" y="3070292"/>
            <a:ext cx="619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60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59CD2D-9AF2-44FB-9A78-EA83F7D87103}"/>
              </a:ext>
            </a:extLst>
          </p:cNvPr>
          <p:cNvSpPr txBox="1"/>
          <p:nvPr/>
        </p:nvSpPr>
        <p:spPr>
          <a:xfrm>
            <a:off x="755586" y="3103506"/>
            <a:ext cx="1455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uk-UA" sz="6000" dirty="0"/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73C026-25EB-4793-804C-D5DCFEEBA789}"/>
              </a:ext>
            </a:extLst>
          </p:cNvPr>
          <p:cNvSpPr txBox="1"/>
          <p:nvPr/>
        </p:nvSpPr>
        <p:spPr>
          <a:xfrm>
            <a:off x="3207684" y="3103506"/>
            <a:ext cx="1525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= </a:t>
            </a:r>
            <a:r>
              <a:rPr lang="uk-UA" sz="6000" i="1" dirty="0"/>
              <a:t>3</a:t>
            </a:r>
          </a:p>
        </p:txBody>
      </p:sp>
      <p:sp>
        <p:nvSpPr>
          <p:cNvPr id="2" name="Дуга 1">
            <a:extLst>
              <a:ext uri="{FF2B5EF4-FFF2-40B4-BE49-F238E27FC236}">
                <a16:creationId xmlns:a16="http://schemas.microsoft.com/office/drawing/2014/main" id="{FBBF5FD1-DC9D-487B-972F-C1E7AAF92853}"/>
              </a:ext>
            </a:extLst>
          </p:cNvPr>
          <p:cNvSpPr/>
          <p:nvPr/>
        </p:nvSpPr>
        <p:spPr>
          <a:xfrm rot="3505282">
            <a:off x="5460119" y="866522"/>
            <a:ext cx="1354483" cy="1020584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3A935B-B23D-4047-B096-220FF70440D6}"/>
              </a:ext>
            </a:extLst>
          </p:cNvPr>
          <p:cNvSpPr txBox="1"/>
          <p:nvPr/>
        </p:nvSpPr>
        <p:spPr>
          <a:xfrm>
            <a:off x="6926740" y="974264"/>
            <a:ext cx="4319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3 рази</a:t>
            </a:r>
            <a:r>
              <a:rPr lang="uk-UA" sz="6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058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18" grpId="0"/>
      <p:bldP spid="19" grpId="0"/>
      <p:bldP spid="20" grpId="0"/>
      <p:bldP spid="21" grpId="0"/>
      <p:bldP spid="2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8A59AF5-866D-42CF-9D99-EA95A9694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2058"/>
          </a:xfrm>
        </p:spPr>
        <p:txBody>
          <a:bodyPr/>
          <a:lstStyle/>
          <a:p>
            <a:pPr algn="ctr"/>
            <a:r>
              <a:rPr lang="uk-UA" dirty="0"/>
              <a:t>Рівняння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81C59E-7B88-4B63-8706-1520596CFF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000" l="2750" r="855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4485" b="22452"/>
          <a:stretch/>
        </p:blipFill>
        <p:spPr>
          <a:xfrm>
            <a:off x="208077" y="232013"/>
            <a:ext cx="1388711" cy="1679090"/>
          </a:xfrm>
          <a:prstGeom prst="rect">
            <a:avLst/>
          </a:prstGeom>
        </p:spPr>
      </p:pic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0AB30BA-3033-4E7F-9084-B6F37A04BD24}"/>
              </a:ext>
            </a:extLst>
          </p:cNvPr>
          <p:cNvSpPr txBox="1">
            <a:spLocks/>
          </p:cNvSpPr>
          <p:nvPr/>
        </p:nvSpPr>
        <p:spPr>
          <a:xfrm>
            <a:off x="902432" y="3730455"/>
            <a:ext cx="9404723" cy="9120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dirty="0"/>
              <a:t>Приклади 4 (ст. 68)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B6D830D-6F3E-4EE0-9BDE-7485BBB437F7}"/>
              </a:ext>
            </a:extLst>
          </p:cNvPr>
          <p:cNvSpPr txBox="1">
            <a:spLocks/>
          </p:cNvSpPr>
          <p:nvPr/>
        </p:nvSpPr>
        <p:spPr>
          <a:xfrm>
            <a:off x="992917" y="1884834"/>
            <a:ext cx="461187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7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7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7200" dirty="0">
                <a:solidFill>
                  <a:schemeClr val="tx1"/>
                </a:solidFill>
              </a:rPr>
              <a:t>:</a:t>
            </a:r>
            <a:r>
              <a:rPr lang="ru-RU" sz="7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= 9 </a:t>
            </a:r>
            <a:endParaRPr lang="uk-UA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FE522C1-DAFA-4AE6-A481-214A2198110C}"/>
              </a:ext>
            </a:extLst>
          </p:cNvPr>
          <p:cNvSpPr txBox="1">
            <a:spLocks/>
          </p:cNvSpPr>
          <p:nvPr/>
        </p:nvSpPr>
        <p:spPr>
          <a:xfrm>
            <a:off x="5786651" y="1801982"/>
            <a:ext cx="6097921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7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</a:t>
            </a:r>
            <a:r>
              <a:rPr lang="uk-UA" sz="7200" dirty="0">
                <a:solidFill>
                  <a:schemeClr val="tx1"/>
                </a:solidFill>
              </a:rPr>
              <a:t>• 6</a:t>
            </a:r>
            <a:r>
              <a:rPr lang="ru-RU" sz="7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=82 - 28</a:t>
            </a:r>
            <a:endParaRPr lang="uk-UA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38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3CFA5-165B-43F2-8C75-2AD7F6774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6609" y="1575581"/>
            <a:ext cx="12445218" cy="2712177"/>
          </a:xfrm>
        </p:spPr>
        <p:txBody>
          <a:bodyPr/>
          <a:lstStyle/>
          <a:p>
            <a:pPr algn="ctr"/>
            <a:r>
              <a:rPr lang="uk-UA" sz="6600" dirty="0"/>
              <a:t>Повторити </a:t>
            </a:r>
            <a:br>
              <a:rPr lang="uk-UA" sz="6600" dirty="0"/>
            </a:br>
            <a:r>
              <a:rPr lang="uk-UA" sz="6600" dirty="0"/>
              <a:t>таблиці  множення і ділення</a:t>
            </a:r>
          </a:p>
        </p:txBody>
      </p:sp>
    </p:spTree>
    <p:extLst>
      <p:ext uri="{BB962C8B-B14F-4D97-AF65-F5344CB8AC3E}">
        <p14:creationId xmlns:p14="http://schemas.microsoft.com/office/powerpoint/2010/main" val="3809254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113</TotalTime>
  <Words>122</Words>
  <Application>Microsoft Office PowerPoint</Application>
  <PresentationFormat>Широкоэкранный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 Накресліть квадрат, периметр якого 16 см.</vt:lpstr>
      <vt:lpstr>Розв’язуємо рівняння</vt:lpstr>
      <vt:lpstr>Презентация PowerPoint</vt:lpstr>
      <vt:lpstr>Рівняння</vt:lpstr>
      <vt:lpstr>Повторити  таблиці  множення і ділення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3</cp:revision>
  <dcterms:created xsi:type="dcterms:W3CDTF">2023-10-30T17:39:05Z</dcterms:created>
  <dcterms:modified xsi:type="dcterms:W3CDTF">2023-10-31T09:09:04Z</dcterms:modified>
</cp:coreProperties>
</file>