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AB4A9D-8592-4B4E-9BF0-C0BEB5BAF7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26A4A80-579C-43AC-960A-33D5F9FE52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FE3CF4-F969-43A4-8294-055B29512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25386-80CF-4BA0-9626-0241D1FB7A54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30278-9D83-45CE-B293-9529BBD3E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BFAFDF-9BB2-4BA9-8EF4-01365FFBC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5A2D0-AB97-4F1A-B7C9-B4F19CE0CC5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0070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138539-92CD-469E-BEAC-5F62711D1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A69A3A-1DDB-4465-9B60-241B4B6E94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67DF7A-54AB-4C98-B2E5-A7C8A639A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25386-80CF-4BA0-9626-0241D1FB7A54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510097-9305-465C-9F79-EFCE391D7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144F3A-C4A2-43FD-B52D-422354B5C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5A2D0-AB97-4F1A-B7C9-B4F19CE0CC5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7493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F7B3188-7DCB-4ABE-95FA-07869B2B22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F556FC7-7ACE-46DE-A484-E73BF39FDC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822BAD-71EC-4D7E-A07B-84C9757D6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25386-80CF-4BA0-9626-0241D1FB7A54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2F021B-155B-4C94-9AC0-49286FE94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9CF46F-B5E2-4E0C-BC0C-7A58D9800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5A2D0-AB97-4F1A-B7C9-B4F19CE0CC5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678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74A0F0-A421-49EB-B425-926E077D1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2B0388-A494-4BBC-9417-E581377CD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3634D2-F3EA-4FDA-BBB9-40E45CDE2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25386-80CF-4BA0-9626-0241D1FB7A54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ACA6B1-1A73-411B-AC6C-CE3570256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40C101-2996-442B-B966-9946B4A83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5A2D0-AB97-4F1A-B7C9-B4F19CE0CC5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1040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FDB333-36F6-4623-9121-104DCBEAF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4EDFAB-FCDD-4AB2-806D-D214A9F7F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C03530-1AB9-4974-9C44-F229107A7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25386-80CF-4BA0-9626-0241D1FB7A54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9CC4BB-C63A-4FB9-9635-93FA3FBCF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A726EB-8DAF-4D4A-9F50-118BD7F3F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5A2D0-AB97-4F1A-B7C9-B4F19CE0CC5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0815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5AA0A5-54BA-46A6-A4F9-273B025FD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2083C8-AB4D-44A9-92DF-7C6AC40B72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4703056-EF09-4C26-AB14-3EF4A83B9B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3A5EE4-4817-4538-AA71-0E671BC18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25386-80CF-4BA0-9626-0241D1FB7A54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2E3D6F3-F356-4D82-B927-924856948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DC1F5B-4E32-4EC0-A8F0-EDA1CD961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5A2D0-AB97-4F1A-B7C9-B4F19CE0CC5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0025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4A7043-E40B-441A-946C-94629C783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6D55E5-5ED3-4325-8316-E257F170B5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1D98800-7713-434D-88AC-2A3838388F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3E488DC-B576-4303-9672-3D1F0BAFBE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A971DAF-71DB-4D2F-962E-C261BC3500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034CE07-F60C-4D66-904D-8CA27D300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25386-80CF-4BA0-9626-0241D1FB7A54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7CCF61E-5481-4046-BA45-25D16A151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2774994-F639-4383-835B-047553FC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5A2D0-AB97-4F1A-B7C9-B4F19CE0CC5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3787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BC3998-BD02-4262-84E7-96ACEE7A1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6615407-A0E3-49E7-8E53-425E19A86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25386-80CF-4BA0-9626-0241D1FB7A54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D96B05E-7099-4F51-AB76-9F291713E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79A97C3-E38C-4B3E-BF98-74CBA2DE5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5A2D0-AB97-4F1A-B7C9-B4F19CE0CC5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42353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256E73E-6804-4DAB-86C7-68F8C1E09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25386-80CF-4BA0-9626-0241D1FB7A54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74C0AD3-F4D9-4004-9D15-354F02C90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14C367C-ED1A-4856-AA59-800F4609C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5A2D0-AB97-4F1A-B7C9-B4F19CE0CC5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8590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6FC8D8-038C-4103-9102-42946D2E7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EB8756-4D08-44F7-B3C0-1331D8E11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984B5E7-79AC-434A-AFEC-8C190C9D69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F1A5A56-068A-4D1F-B766-336844456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25386-80CF-4BA0-9626-0241D1FB7A54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B49DB2-53C0-46E2-A5D1-8B10C3DA9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E0773F9-D90C-4C28-BA99-CFD0768A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5A2D0-AB97-4F1A-B7C9-B4F19CE0CC5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709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7E27F-C80C-414D-A01B-B4E810BF9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8FAAB36-9B65-4977-A862-FA8AED3D95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CE4FB21-EFE9-4FE4-8276-6FDF8FF961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974104-CB2D-46B3-92A2-1E68D0F33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25386-80CF-4BA0-9626-0241D1FB7A54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067231-42C5-4642-9360-DFFFF4222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66BD0B-7D29-42DA-89E4-DAC84771F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5A2D0-AB97-4F1A-B7C9-B4F19CE0CC5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3996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65B7F6-4CDF-4C3B-959D-3D58DE4FC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AD21CBE-DBBF-48C4-AF07-103E72FA0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7B17FD-8B74-4FAA-A3FB-26BA2B79D2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25386-80CF-4BA0-9626-0241D1FB7A54}" type="datetimeFigureOut">
              <a:rPr lang="uk-UA" smtClean="0"/>
              <a:t>12.04.2023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4C4DE3-FF99-4CDB-9583-9051B2448D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CAEA62-62DB-4585-917D-EE671E67F3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5A2D0-AB97-4F1A-B7C9-B4F19CE0CC5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364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694A823-06B2-4FB1-85E8-382C33049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967" y="158617"/>
            <a:ext cx="3550920" cy="1325563"/>
          </a:xfrm>
        </p:spPr>
        <p:txBody>
          <a:bodyPr/>
          <a:lstStyle/>
          <a:p>
            <a:r>
              <a:rPr lang="uk-UA" dirty="0"/>
              <a:t>Повторимо!</a:t>
            </a:r>
          </a:p>
        </p:txBody>
      </p:sp>
      <p:pic>
        <p:nvPicPr>
          <p:cNvPr id="1026" name="Picture 2" descr="Смайлики внимание (42 фото) скачать">
            <a:extLst>
              <a:ext uri="{FF2B5EF4-FFF2-40B4-BE49-F238E27FC236}">
                <a16:creationId xmlns:a16="http://schemas.microsoft.com/office/drawing/2014/main" id="{753B329B-0C45-4C24-B0DD-2F675B5B5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6879" y="155919"/>
            <a:ext cx="2982351" cy="2656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9F01BA-6895-4829-9B5B-59770134EB04}"/>
              </a:ext>
            </a:extLst>
          </p:cNvPr>
          <p:cNvSpPr txBox="1"/>
          <p:nvPr/>
        </p:nvSpPr>
        <p:spPr>
          <a:xfrm>
            <a:off x="373967" y="1011947"/>
            <a:ext cx="3463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• а = 0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98D324-1EA0-4ADB-9EC4-2591A03AD8FF}"/>
              </a:ext>
            </a:extLst>
          </p:cNvPr>
          <p:cNvSpPr txBox="1"/>
          <p:nvPr/>
        </p:nvSpPr>
        <p:spPr>
          <a:xfrm>
            <a:off x="4891763" y="1011946"/>
            <a:ext cx="3463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• 0 = 0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7FBCCA-B0D0-4609-849D-816FD2687FBA}"/>
              </a:ext>
            </a:extLst>
          </p:cNvPr>
          <p:cNvSpPr txBox="1"/>
          <p:nvPr/>
        </p:nvSpPr>
        <p:spPr>
          <a:xfrm>
            <a:off x="458821" y="2228671"/>
            <a:ext cx="3463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: а = 0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4E55DE-83D5-4AAA-BD9C-323EA5740D6F}"/>
              </a:ext>
            </a:extLst>
          </p:cNvPr>
          <p:cNvSpPr txBox="1"/>
          <p:nvPr/>
        </p:nvSpPr>
        <p:spPr>
          <a:xfrm>
            <a:off x="5946423" y="2212275"/>
            <a:ext cx="4534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0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можна!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4B051D-2902-4950-9DA1-3718D3658220}"/>
              </a:ext>
            </a:extLst>
          </p:cNvPr>
          <p:cNvSpPr txBox="1"/>
          <p:nvPr/>
        </p:nvSpPr>
        <p:spPr>
          <a:xfrm>
            <a:off x="461751" y="3584884"/>
            <a:ext cx="3463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• а = а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5FC274-E686-4E88-9880-54841D0B9C8F}"/>
              </a:ext>
            </a:extLst>
          </p:cNvPr>
          <p:cNvSpPr txBox="1"/>
          <p:nvPr/>
        </p:nvSpPr>
        <p:spPr>
          <a:xfrm>
            <a:off x="4891763" y="3541857"/>
            <a:ext cx="3463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• 1 = а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8E18F6-29E0-42C5-A08F-06C0AD0B3AD7}"/>
              </a:ext>
            </a:extLst>
          </p:cNvPr>
          <p:cNvSpPr txBox="1"/>
          <p:nvPr/>
        </p:nvSpPr>
        <p:spPr>
          <a:xfrm>
            <a:off x="458821" y="5084101"/>
            <a:ext cx="3463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: 1 = а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004562-4E00-4759-AD72-DD248BD0772C}"/>
              </a:ext>
            </a:extLst>
          </p:cNvPr>
          <p:cNvSpPr txBox="1"/>
          <p:nvPr/>
        </p:nvSpPr>
        <p:spPr>
          <a:xfrm>
            <a:off x="4806909" y="4998047"/>
            <a:ext cx="3463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: а = 1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50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AEEE9C-B7BE-4BFF-B539-3FFBB38B7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3543" y="123898"/>
            <a:ext cx="7269086" cy="1868096"/>
          </a:xfrm>
        </p:spPr>
        <p:txBody>
          <a:bodyPr>
            <a:normAutofit/>
          </a:bodyPr>
          <a:lstStyle/>
          <a:p>
            <a:r>
              <a:rPr lang="uk-UA" dirty="0"/>
              <a:t>Відкриваємо спосіб</a:t>
            </a:r>
            <a:br>
              <a:rPr lang="uk-UA" dirty="0"/>
            </a:br>
            <a:r>
              <a:rPr lang="uk-UA" b="1" dirty="0"/>
              <a:t> множення  і ділення на 10</a:t>
            </a:r>
          </a:p>
        </p:txBody>
      </p:sp>
      <p:pic>
        <p:nvPicPr>
          <p:cNvPr id="4" name="Picture 2" descr="Смайлики внимание (42 фото) скачать">
            <a:extLst>
              <a:ext uri="{FF2B5EF4-FFF2-40B4-BE49-F238E27FC236}">
                <a16:creationId xmlns:a16="http://schemas.microsoft.com/office/drawing/2014/main" id="{A749D1D0-FBB8-425A-9618-C8951DAD9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00" y="123898"/>
            <a:ext cx="1990646" cy="177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0625A96-6A51-4476-91BE-7BB8DD28EBCA}"/>
              </a:ext>
            </a:extLst>
          </p:cNvPr>
          <p:cNvSpPr txBox="1"/>
          <p:nvPr/>
        </p:nvSpPr>
        <p:spPr>
          <a:xfrm>
            <a:off x="3348110" y="2052236"/>
            <a:ext cx="7385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+ 10 + 10 +10 =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565745-88DE-4AEC-A3A1-30B3D367E457}"/>
              </a:ext>
            </a:extLst>
          </p:cNvPr>
          <p:cNvSpPr txBox="1"/>
          <p:nvPr/>
        </p:nvSpPr>
        <p:spPr>
          <a:xfrm>
            <a:off x="348974" y="2052236"/>
            <a:ext cx="31933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• 4 =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793787-07F0-4993-810D-8513C2BA0B21}"/>
              </a:ext>
            </a:extLst>
          </p:cNvPr>
          <p:cNvSpPr txBox="1"/>
          <p:nvPr/>
        </p:nvSpPr>
        <p:spPr>
          <a:xfrm>
            <a:off x="508897" y="3255175"/>
            <a:ext cx="31933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• 10 =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2B14BA-C7DD-4DE1-A5F0-67735156E763}"/>
              </a:ext>
            </a:extLst>
          </p:cNvPr>
          <p:cNvSpPr txBox="1"/>
          <p:nvPr/>
        </p:nvSpPr>
        <p:spPr>
          <a:xfrm>
            <a:off x="10518202" y="2053517"/>
            <a:ext cx="1324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597578-6E23-4964-A94B-C61627D0D244}"/>
              </a:ext>
            </a:extLst>
          </p:cNvPr>
          <p:cNvSpPr txBox="1"/>
          <p:nvPr/>
        </p:nvSpPr>
        <p:spPr>
          <a:xfrm>
            <a:off x="3596640" y="3255175"/>
            <a:ext cx="1324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CDEAF1-9B03-492E-9AE8-AC2E8D387DF5}"/>
              </a:ext>
            </a:extLst>
          </p:cNvPr>
          <p:cNvSpPr txBox="1"/>
          <p:nvPr/>
        </p:nvSpPr>
        <p:spPr>
          <a:xfrm>
            <a:off x="116" y="4455504"/>
            <a:ext cx="31933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• 7 =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9DADC5-31AC-43E5-9FF1-DCB9D13FF2A5}"/>
              </a:ext>
            </a:extLst>
          </p:cNvPr>
          <p:cNvSpPr txBox="1"/>
          <p:nvPr/>
        </p:nvSpPr>
        <p:spPr>
          <a:xfrm>
            <a:off x="2738883" y="4515746"/>
            <a:ext cx="91041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10+10+10+10+10+10+10 =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1C285C-784A-4F4B-9B70-3AA2A5AAED45}"/>
              </a:ext>
            </a:extLst>
          </p:cNvPr>
          <p:cNvSpPr txBox="1"/>
          <p:nvPr/>
        </p:nvSpPr>
        <p:spPr>
          <a:xfrm>
            <a:off x="508897" y="5348917"/>
            <a:ext cx="31933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• 10 =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14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AEEE9C-B7BE-4BFF-B539-3FFBB38B7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915" y="365125"/>
            <a:ext cx="6258643" cy="1325563"/>
          </a:xfrm>
        </p:spPr>
        <p:txBody>
          <a:bodyPr>
            <a:normAutofit fontScale="90000"/>
          </a:bodyPr>
          <a:lstStyle/>
          <a:p>
            <a:r>
              <a:rPr lang="uk-UA" dirty="0"/>
              <a:t>Відкриваємо спосіб</a:t>
            </a:r>
            <a:br>
              <a:rPr lang="uk-UA" dirty="0"/>
            </a:br>
            <a:r>
              <a:rPr lang="uk-UA" dirty="0"/>
              <a:t> множення  і ділення на 10</a:t>
            </a:r>
          </a:p>
        </p:txBody>
      </p:sp>
      <p:pic>
        <p:nvPicPr>
          <p:cNvPr id="3" name="Picture 4" descr="мудрая сова: 2 тыс изображений найдено в Яндекс Картинках">
            <a:extLst>
              <a:ext uri="{FF2B5EF4-FFF2-40B4-BE49-F238E27FC236}">
                <a16:creationId xmlns:a16="http://schemas.microsoft.com/office/drawing/2014/main" id="{1E043C69-D8E7-4B31-82DE-F6126AB6A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604" y="2671121"/>
            <a:ext cx="2901396" cy="358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Смайлики внимание (42 фото) скачать">
            <a:extLst>
              <a:ext uri="{FF2B5EF4-FFF2-40B4-BE49-F238E27FC236}">
                <a16:creationId xmlns:a16="http://schemas.microsoft.com/office/drawing/2014/main" id="{A749D1D0-FBB8-425A-9618-C8951DAD9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23"/>
            <a:ext cx="2319688" cy="206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D92F18D2-0B78-40F1-8A7E-331CC648CFA6}"/>
              </a:ext>
            </a:extLst>
          </p:cNvPr>
          <p:cNvSpPr txBox="1">
            <a:spLocks/>
          </p:cNvSpPr>
          <p:nvPr/>
        </p:nvSpPr>
        <p:spPr>
          <a:xfrm>
            <a:off x="2684336" y="2318190"/>
            <a:ext cx="62586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 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610FE9E-B30D-4D24-8065-BFED96846919}"/>
              </a:ext>
            </a:extLst>
          </p:cNvPr>
          <p:cNvSpPr txBox="1">
            <a:spLocks/>
          </p:cNvSpPr>
          <p:nvPr/>
        </p:nvSpPr>
        <p:spPr>
          <a:xfrm>
            <a:off x="168813" y="1910646"/>
            <a:ext cx="9861452" cy="1683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	Щоб число </a:t>
            </a:r>
            <a:r>
              <a:rPr lang="uk-UA" b="1" dirty="0"/>
              <a:t>множити на 10</a:t>
            </a:r>
            <a:r>
              <a:rPr lang="uk-UA" dirty="0"/>
              <a:t>, треба  до цього числа </a:t>
            </a:r>
            <a:r>
              <a:rPr lang="uk-UA" b="1" dirty="0"/>
              <a:t>дописати</a:t>
            </a:r>
            <a:r>
              <a:rPr lang="uk-UA" dirty="0"/>
              <a:t> справа </a:t>
            </a:r>
            <a:r>
              <a:rPr lang="uk-UA" b="1" dirty="0"/>
              <a:t>один нуль</a:t>
            </a:r>
            <a:r>
              <a:rPr lang="uk-UA" dirty="0"/>
              <a:t>!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9B6343D-4858-4BC7-AF8A-8D1B4DA3B0E6}"/>
              </a:ext>
            </a:extLst>
          </p:cNvPr>
          <p:cNvSpPr txBox="1">
            <a:spLocks/>
          </p:cNvSpPr>
          <p:nvPr/>
        </p:nvSpPr>
        <p:spPr>
          <a:xfrm>
            <a:off x="39610" y="4135254"/>
            <a:ext cx="9861452" cy="1683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Щоб число </a:t>
            </a:r>
            <a:r>
              <a:rPr lang="uk-UA" b="1" dirty="0"/>
              <a:t>поділити на 10</a:t>
            </a:r>
            <a:r>
              <a:rPr lang="uk-UA" dirty="0"/>
              <a:t>, треба  від цього числа </a:t>
            </a:r>
            <a:r>
              <a:rPr lang="uk-UA" b="1" dirty="0"/>
              <a:t>прибрати</a:t>
            </a:r>
            <a:r>
              <a:rPr lang="uk-UA" dirty="0"/>
              <a:t> справа </a:t>
            </a:r>
            <a:r>
              <a:rPr lang="uk-UA" b="1" dirty="0"/>
              <a:t>один нуль!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C42841-CF80-49ED-BAAF-A8628839D4BD}"/>
              </a:ext>
            </a:extLst>
          </p:cNvPr>
          <p:cNvSpPr txBox="1"/>
          <p:nvPr/>
        </p:nvSpPr>
        <p:spPr>
          <a:xfrm>
            <a:off x="168813" y="3306759"/>
            <a:ext cx="2600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• 10 =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D61719-D3A7-4EA8-80D6-934AAFA1143D}"/>
              </a:ext>
            </a:extLst>
          </p:cNvPr>
          <p:cNvSpPr txBox="1"/>
          <p:nvPr/>
        </p:nvSpPr>
        <p:spPr>
          <a:xfrm>
            <a:off x="3187139" y="3306759"/>
            <a:ext cx="2600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• 10 =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19A441-0F8E-4A52-B3EF-8989B7264588}"/>
              </a:ext>
            </a:extLst>
          </p:cNvPr>
          <p:cNvSpPr txBox="1"/>
          <p:nvPr/>
        </p:nvSpPr>
        <p:spPr>
          <a:xfrm>
            <a:off x="6394737" y="3219702"/>
            <a:ext cx="3144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 • 10 =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9EDCD9-AFAF-4B25-85D1-6B2EB7D08F83}"/>
              </a:ext>
            </a:extLst>
          </p:cNvPr>
          <p:cNvSpPr txBox="1"/>
          <p:nvPr/>
        </p:nvSpPr>
        <p:spPr>
          <a:xfrm>
            <a:off x="168813" y="5510502"/>
            <a:ext cx="31095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 : 10 =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F43E30-72F0-41D9-8C33-CDFB8C86A8C8}"/>
              </a:ext>
            </a:extLst>
          </p:cNvPr>
          <p:cNvSpPr txBox="1"/>
          <p:nvPr/>
        </p:nvSpPr>
        <p:spPr>
          <a:xfrm>
            <a:off x="3503838" y="5495559"/>
            <a:ext cx="31095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120 : 10 =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B4B350-0BBB-4B01-827E-0BB156620995}"/>
              </a:ext>
            </a:extLst>
          </p:cNvPr>
          <p:cNvSpPr txBox="1"/>
          <p:nvPr/>
        </p:nvSpPr>
        <p:spPr>
          <a:xfrm>
            <a:off x="6904299" y="5750120"/>
            <a:ext cx="31095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900 : 10 =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840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1925A1-1E0B-4DE0-88CE-B7564CEF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249" y="2936630"/>
            <a:ext cx="3545059" cy="2716936"/>
          </a:xfrm>
        </p:spPr>
        <p:txBody>
          <a:bodyPr>
            <a:noAutofit/>
          </a:bodyPr>
          <a:lstStyle/>
          <a:p>
            <a:r>
              <a:rPr lang="uk-UA" sz="30100" dirty="0"/>
              <a:t>( )</a:t>
            </a:r>
          </a:p>
        </p:txBody>
      </p:sp>
      <p:pic>
        <p:nvPicPr>
          <p:cNvPr id="3" name="Picture 2" descr="Близнецы живут дольше обычных людей">
            <a:extLst>
              <a:ext uri="{FF2B5EF4-FFF2-40B4-BE49-F238E27FC236}">
                <a16:creationId xmlns:a16="http://schemas.microsoft.com/office/drawing/2014/main" id="{79C67737-38AA-49D8-A52E-7020AD40D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5353" y="4995821"/>
            <a:ext cx="2282356" cy="182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54581725-4BCD-4A0A-941F-CC3902573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986" y="4216402"/>
            <a:ext cx="3155793" cy="2366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95DECC5A-4404-4B59-AE24-177129DD8B14}"/>
              </a:ext>
            </a:extLst>
          </p:cNvPr>
          <p:cNvSpPr txBox="1">
            <a:spLocks/>
          </p:cNvSpPr>
          <p:nvPr/>
        </p:nvSpPr>
        <p:spPr>
          <a:xfrm>
            <a:off x="373966" y="158616"/>
            <a:ext cx="8276548" cy="24829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Порядок дій запам’ятай!</a:t>
            </a:r>
          </a:p>
          <a:p>
            <a:r>
              <a:rPr lang="uk-UA" dirty="0"/>
              <a:t>Нас не плутай, не переставляй!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B9095A-BA88-427A-8368-21F17E859A36}"/>
              </a:ext>
            </a:extLst>
          </p:cNvPr>
          <p:cNvSpPr txBox="1"/>
          <p:nvPr/>
        </p:nvSpPr>
        <p:spPr>
          <a:xfrm>
            <a:off x="6096000" y="3648767"/>
            <a:ext cx="3516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600" dirty="0"/>
              <a:t>•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B4363A-B393-444E-A979-D3FE91F17FEC}"/>
              </a:ext>
            </a:extLst>
          </p:cNvPr>
          <p:cNvSpPr txBox="1"/>
          <p:nvPr/>
        </p:nvSpPr>
        <p:spPr>
          <a:xfrm>
            <a:off x="6798197" y="3648767"/>
            <a:ext cx="3516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600" dirty="0"/>
              <a:t>•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6C0A18-4B83-44CA-A6B5-7FD888FF324F}"/>
              </a:ext>
            </a:extLst>
          </p:cNvPr>
          <p:cNvSpPr txBox="1"/>
          <p:nvPr/>
        </p:nvSpPr>
        <p:spPr>
          <a:xfrm>
            <a:off x="6446505" y="3209233"/>
            <a:ext cx="3516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600" dirty="0"/>
              <a:t>•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959B85-2F09-4AE4-956D-6C7F706CEBB7}"/>
              </a:ext>
            </a:extLst>
          </p:cNvPr>
          <p:cNvSpPr txBox="1"/>
          <p:nvPr/>
        </p:nvSpPr>
        <p:spPr>
          <a:xfrm rot="16200000">
            <a:off x="10383651" y="4305110"/>
            <a:ext cx="36575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6000" dirty="0"/>
              <a:t>Ͱ</a:t>
            </a:r>
            <a:endParaRPr lang="uk-UA" sz="6000" dirty="0"/>
          </a:p>
        </p:txBody>
      </p:sp>
    </p:spTree>
    <p:extLst>
      <p:ext uri="{BB962C8B-B14F-4D97-AF65-F5344CB8AC3E}">
        <p14:creationId xmlns:p14="http://schemas.microsoft.com/office/powerpoint/2010/main" val="2139652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  <p:bldP spid="9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16B654-BB55-4BB0-A5D8-F33AA3AA6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Познач порядок дій, знайди значення виразу.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37CB8F-5337-4151-B1D8-91BD04E276F3}"/>
              </a:ext>
            </a:extLst>
          </p:cNvPr>
          <p:cNvSpPr txBox="1"/>
          <p:nvPr/>
        </p:nvSpPr>
        <p:spPr>
          <a:xfrm>
            <a:off x="1" y="2228671"/>
            <a:ext cx="6299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+ 5 • (15 – 9)=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30CF53-A9F7-4D55-B364-4C7C5AD3633D}"/>
              </a:ext>
            </a:extLst>
          </p:cNvPr>
          <p:cNvSpPr txBox="1"/>
          <p:nvPr/>
        </p:nvSpPr>
        <p:spPr>
          <a:xfrm>
            <a:off x="6662057" y="2228671"/>
            <a:ext cx="58782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92-35 : 5 • 10=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66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Смайлики внимание (42 фото) скачать">
            <a:extLst>
              <a:ext uri="{FF2B5EF4-FFF2-40B4-BE49-F238E27FC236}">
                <a16:creationId xmlns:a16="http://schemas.microsoft.com/office/drawing/2014/main" id="{20F11B7E-E73B-4D3B-BE66-94A4E3DF8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95878" y="4951590"/>
            <a:ext cx="2147671" cy="177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мудрая сова: 2 тыс изображений найдено в Яндекс Картинках">
            <a:extLst>
              <a:ext uri="{FF2B5EF4-FFF2-40B4-BE49-F238E27FC236}">
                <a16:creationId xmlns:a16="http://schemas.microsoft.com/office/drawing/2014/main" id="{842F14AB-A661-4883-A901-5F4B397C6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364" y="4087781"/>
            <a:ext cx="2147671" cy="265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FC98EF-A5CF-4CB7-81F1-DABF248243E9}"/>
              </a:ext>
            </a:extLst>
          </p:cNvPr>
          <p:cNvSpPr txBox="1"/>
          <p:nvPr/>
        </p:nvSpPr>
        <p:spPr>
          <a:xfrm>
            <a:off x="188684" y="1764214"/>
            <a:ext cx="100148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(135 • 203 – 2500) • 0 =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Емодзі">
            <a:extLst>
              <a:ext uri="{FF2B5EF4-FFF2-40B4-BE49-F238E27FC236}">
                <a16:creationId xmlns:a16="http://schemas.microsoft.com/office/drawing/2014/main" id="{F8120131-8CE9-46A1-908D-CDEA214A12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07" r="33028"/>
          <a:stretch/>
        </p:blipFill>
        <p:spPr bwMode="auto">
          <a:xfrm>
            <a:off x="7287632" y="271293"/>
            <a:ext cx="2002972" cy="1629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узырек для мыслей: облако 5">
            <a:extLst>
              <a:ext uri="{FF2B5EF4-FFF2-40B4-BE49-F238E27FC236}">
                <a16:creationId xmlns:a16="http://schemas.microsoft.com/office/drawing/2014/main" id="{6721EA06-E070-4EA1-837A-398F3EC8D446}"/>
              </a:ext>
            </a:extLst>
          </p:cNvPr>
          <p:cNvSpPr/>
          <p:nvPr/>
        </p:nvSpPr>
        <p:spPr>
          <a:xfrm>
            <a:off x="3004235" y="2872210"/>
            <a:ext cx="2467429" cy="1215571"/>
          </a:xfrm>
          <a:prstGeom prst="cloudCallout">
            <a:avLst>
              <a:gd name="adj1" fmla="val -10245"/>
              <a:gd name="adj2" fmla="val 899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Знаю порядок дій!</a:t>
            </a:r>
          </a:p>
        </p:txBody>
      </p:sp>
      <p:sp>
        <p:nvSpPr>
          <p:cNvPr id="8" name="Пузырек для мыслей: облако 7">
            <a:extLst>
              <a:ext uri="{FF2B5EF4-FFF2-40B4-BE49-F238E27FC236}">
                <a16:creationId xmlns:a16="http://schemas.microsoft.com/office/drawing/2014/main" id="{6ACE8678-4DDB-499D-BDDD-6F48448DE45C}"/>
              </a:ext>
            </a:extLst>
          </p:cNvPr>
          <p:cNvSpPr/>
          <p:nvPr/>
        </p:nvSpPr>
        <p:spPr>
          <a:xfrm>
            <a:off x="8969828" y="3149560"/>
            <a:ext cx="2467429" cy="1215571"/>
          </a:xfrm>
          <a:prstGeom prst="cloudCallout">
            <a:avLst>
              <a:gd name="adj1" fmla="val -10245"/>
              <a:gd name="adj2" fmla="val 899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Остання дія! Знаю правила множення з 0!</a:t>
            </a:r>
          </a:p>
        </p:txBody>
      </p:sp>
    </p:spTree>
    <p:extLst>
      <p:ext uri="{BB962C8B-B14F-4D97-AF65-F5344CB8AC3E}">
        <p14:creationId xmlns:p14="http://schemas.microsoft.com/office/powerpoint/2010/main" val="104860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Смайлики внимание (42 фото) скачать">
            <a:extLst>
              <a:ext uri="{FF2B5EF4-FFF2-40B4-BE49-F238E27FC236}">
                <a16:creationId xmlns:a16="http://schemas.microsoft.com/office/drawing/2014/main" id="{20F11B7E-E73B-4D3B-BE66-94A4E3DF8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76004" y="3728915"/>
            <a:ext cx="2909069" cy="2401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мудрая сова: 2 тыс изображений найдено в Яндекс Картинках">
            <a:extLst>
              <a:ext uri="{FF2B5EF4-FFF2-40B4-BE49-F238E27FC236}">
                <a16:creationId xmlns:a16="http://schemas.microsoft.com/office/drawing/2014/main" id="{842F14AB-A661-4883-A901-5F4B397C6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75893" y="3429000"/>
            <a:ext cx="2235235" cy="284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FC98EF-A5CF-4CB7-81F1-DABF248243E9}"/>
              </a:ext>
            </a:extLst>
          </p:cNvPr>
          <p:cNvSpPr txBox="1"/>
          <p:nvPr/>
        </p:nvSpPr>
        <p:spPr>
          <a:xfrm>
            <a:off x="956482" y="1720671"/>
            <a:ext cx="789577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Ст. 114 </a:t>
            </a:r>
            <a:r>
              <a:rPr lang="en-US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5</a:t>
            </a:r>
            <a:r>
              <a:rPr lang="en-US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Емодзі">
            <a:extLst>
              <a:ext uri="{FF2B5EF4-FFF2-40B4-BE49-F238E27FC236}">
                <a16:creationId xmlns:a16="http://schemas.microsoft.com/office/drawing/2014/main" id="{F8120131-8CE9-46A1-908D-CDEA214A12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07" r="33028"/>
          <a:stretch/>
        </p:blipFill>
        <p:spPr bwMode="auto">
          <a:xfrm>
            <a:off x="10074374" y="91301"/>
            <a:ext cx="2002972" cy="1629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467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216</Words>
  <Application>Microsoft Office PowerPoint</Application>
  <PresentationFormat>Широкоэкранный</PresentationFormat>
  <Paragraphs>42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Повторимо!</vt:lpstr>
      <vt:lpstr>Відкриваємо спосіб  множення  і ділення на 10</vt:lpstr>
      <vt:lpstr>Відкриваємо спосіб  множення  і ділення на 10</vt:lpstr>
      <vt:lpstr>( )</vt:lpstr>
      <vt:lpstr>Познач порядок дій, знайди значення виразу.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Повторимо!</dc:title>
  <dc:creator>Максим</dc:creator>
  <cp:lastModifiedBy>Максим</cp:lastModifiedBy>
  <cp:revision>3</cp:revision>
  <dcterms:created xsi:type="dcterms:W3CDTF">2023-04-11T18:12:37Z</dcterms:created>
  <dcterms:modified xsi:type="dcterms:W3CDTF">2023-04-12T08:05:27Z</dcterms:modified>
</cp:coreProperties>
</file>