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7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C8E51-ABA1-4B4A-BABD-1E82ED7A3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FB46AF-8E74-476B-9FBE-DD48F372E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668F18-7382-4E6A-B970-D2E03D3E5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062E22-E986-4CD4-9C9B-4D7295E35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1F2EAC-F5D2-4BA2-8BF2-40C137CF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6012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8E64C8-5D7A-4EA2-90A3-EDDCF8A5D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B1CDF5-9242-4A57-8978-0779172C0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1526D7-68BE-4804-B8FB-D45F2F25E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E2EE72-EFF6-49FF-B43A-86335CB90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CE4AE7-15AA-47B7-8482-E3C616B55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9081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F66D73-4392-4C65-9D5C-2EEBCE8A9A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4B135F-6CEA-4A8F-918D-720FE3991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C6A07B-F956-4B0C-9FE3-ABF5BC0D3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EE2464-4086-40AB-85EA-DF5E52F77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71828B-3560-401A-81E6-C1B2C89E2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673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23D28-E948-43F7-9FF9-EA1123DB0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151289-F9C0-4922-B167-F977CC891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F2B12C-0149-4FC4-8C48-91CF819A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421C80-1B35-49D3-8680-D84F8ADEF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E60578-6F58-4162-92D7-77B400DAF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8906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6C56D-D972-45FA-8718-5CD9E9CA2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424150-CB11-43BD-AF97-1E574575E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04B5D1-60D4-467E-9FD9-7F1E5BC4B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D8364B-89DC-4A2B-9E55-EF06BB076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DF1CD8-1C81-4E00-BB16-2B304235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0552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9C37E-A696-4CF4-9C27-9F887BE1E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EF85B7-6140-456C-A6CA-1A81DA4C4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5A82E4-1270-4AA4-B197-2CD096AB8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D38A56-A096-4382-83CD-046D7D6D9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E0B3EB-B7FA-4293-95A4-CB39AEEB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4B5168-09CA-4570-932F-88DA00990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4458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6FC02-6330-4004-AC53-0C6FE0369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538D02-CDE4-4C37-9649-87101D708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B22CD3-4B9E-4092-9AC5-CCDE7BB20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F0B75EC-750D-4F58-816E-7417D77477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5CF00A-DE91-459B-A45A-DF78AE38C3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0E6384-1DE8-4FE5-867E-393630372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65675FC-2F14-41A5-A3B9-8C6FE1D0A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C8148CE-654C-4CBE-87F5-97CC16EF4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9219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0A302-3DE8-4E4B-95F3-9C9D9C503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F787E0-4E75-400A-B0BF-D9616B3BF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A71E4F-305B-4A25-B0F0-CCB68B0CB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B98835-5C9E-4A0A-9699-F21ADA91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3556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906A19-E0A9-4F88-BFFC-82E16BA3D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905E9B-B0A5-4B7F-BBF0-D50B7D596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5A4362-9F1C-4C9D-AA9E-B2CA99ADF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8613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DAD70-71A9-4719-9F8C-77362B5D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3671CA-0ADE-4113-9A8B-72EDF9DDB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4CF21E-2B58-4B4C-8C65-D4E30AA615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34C44B-28EF-4845-A413-ACAB5AB06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6E3F54-691D-4012-80AD-BDB6E04D5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CC5AA2-6C0F-4B1B-8757-1AF9AFC2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405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9C171-D852-434B-A585-FDF050C86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472DA2-41BE-4E4B-8B22-CFF9021DDB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CF1BDC-46F1-4D3E-9604-E8FAE1F302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28A47F-7FBF-4DC6-9BE2-F713903F9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90ACFE-6B07-4EED-96C9-5428E885D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F96C1E-324A-45EF-B64A-81FFE9BC6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635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7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EA46DC-7CD0-48DE-B02A-A0EE3973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435548-B1D4-4B9E-8219-FD91BECB8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0F2023-9235-41A7-847F-11231E3D89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C899D-6DAA-4572-B62E-D9F790EC0E73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FCA08F-93F4-4DBB-889D-2F8156B8F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E2AC50-DDC4-4F7C-A695-25672D024D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94359-C657-4DB6-AAFC-B39A0A7D7BC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674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8E027CC-9AEF-466F-A7D0-5A0B0341A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6413" y="-261030"/>
            <a:ext cx="8529267" cy="2000668"/>
          </a:xfrm>
        </p:spPr>
        <p:txBody>
          <a:bodyPr>
            <a:normAutofit/>
          </a:bodyPr>
          <a:lstStyle/>
          <a:p>
            <a:r>
              <a:rPr lang="uk-UA" sz="6000" b="1" dirty="0">
                <a:solidFill>
                  <a:schemeClr val="bg1"/>
                </a:solidFill>
              </a:rPr>
              <a:t>До  цариці Математики</a:t>
            </a:r>
          </a:p>
        </p:txBody>
      </p:sp>
      <p:pic>
        <p:nvPicPr>
          <p:cNvPr id="5" name="Рисунок 4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207D2524-9C6F-40FE-AF6E-1C2ED13B40AA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1796" y="2813538"/>
            <a:ext cx="2573831" cy="396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40E0E4-EC88-4A0F-9B74-A835707E0A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03" t="20577" r="28773" b="13013"/>
          <a:stretch/>
        </p:blipFill>
        <p:spPr>
          <a:xfrm>
            <a:off x="2760203" y="3247531"/>
            <a:ext cx="6671593" cy="3533626"/>
          </a:xfrm>
          <a:prstGeom prst="rect">
            <a:avLst/>
          </a:prstGeom>
        </p:spPr>
      </p:pic>
      <p:pic>
        <p:nvPicPr>
          <p:cNvPr id="1028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3607313C-7F77-4FAC-9E9C-D0FA3D1B0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0177" y="3020277"/>
            <a:ext cx="2986483" cy="383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962D1B86-8B37-4298-92E3-C4DF2A79E1B7}"/>
              </a:ext>
            </a:extLst>
          </p:cNvPr>
          <p:cNvSpPr/>
          <p:nvPr/>
        </p:nvSpPr>
        <p:spPr>
          <a:xfrm>
            <a:off x="1890966" y="1379624"/>
            <a:ext cx="3977640" cy="2000668"/>
          </a:xfrm>
          <a:prstGeom prst="wedgeEllipseCallout">
            <a:avLst>
              <a:gd name="adj1" fmla="val -33871"/>
              <a:gd name="adj2" fmla="val 10702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Говоримо  </a:t>
            </a:r>
          </a:p>
          <a:p>
            <a:pPr algn="ctr"/>
            <a:r>
              <a:rPr lang="uk-UA" sz="2800" b="1" dirty="0">
                <a:solidFill>
                  <a:schemeClr val="tx1"/>
                </a:solidFill>
              </a:rPr>
              <a:t>по-математичному!</a:t>
            </a:r>
          </a:p>
        </p:txBody>
      </p:sp>
    </p:spTree>
    <p:extLst>
      <p:ext uri="{BB962C8B-B14F-4D97-AF65-F5344CB8AC3E}">
        <p14:creationId xmlns:p14="http://schemas.microsoft.com/office/powerpoint/2010/main" val="19039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0D5C4BA6-3190-48EB-AAE9-C7B555C7B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28888"/>
            <a:ext cx="9087729" cy="883986"/>
          </a:xfrm>
        </p:spPr>
        <p:txBody>
          <a:bodyPr>
            <a:normAutofit/>
          </a:bodyPr>
          <a:lstStyle/>
          <a:p>
            <a:r>
              <a:rPr lang="uk-UA" i="1" dirty="0"/>
              <a:t>	</a:t>
            </a:r>
            <a:r>
              <a:rPr lang="uk-UA" i="1" dirty="0" err="1">
                <a:solidFill>
                  <a:schemeClr val="bg1"/>
                </a:solidFill>
              </a:rPr>
              <a:t>Запиши</a:t>
            </a:r>
            <a:r>
              <a:rPr lang="uk-UA" i="1" dirty="0">
                <a:solidFill>
                  <a:schemeClr val="bg1"/>
                </a:solidFill>
              </a:rPr>
              <a:t> виразом та обчисли.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B55063F-CB2C-44BD-ADE9-9ED685F49900}"/>
              </a:ext>
            </a:extLst>
          </p:cNvPr>
          <p:cNvSpPr txBox="1">
            <a:spLocks/>
          </p:cNvSpPr>
          <p:nvPr/>
        </p:nvSpPr>
        <p:spPr>
          <a:xfrm>
            <a:off x="450166" y="1012874"/>
            <a:ext cx="5505220" cy="883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>
                <a:solidFill>
                  <a:schemeClr val="bg1"/>
                </a:solidFill>
              </a:rPr>
              <a:t> -  суму чисел 36 і 54</a:t>
            </a: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7D59EED1-3AB8-4157-8D75-93949EBC9437}"/>
              </a:ext>
            </a:extLst>
          </p:cNvPr>
          <p:cNvSpPr txBox="1">
            <a:spLocks/>
          </p:cNvSpPr>
          <p:nvPr/>
        </p:nvSpPr>
        <p:spPr>
          <a:xfrm>
            <a:off x="295422" y="3809869"/>
            <a:ext cx="10916528" cy="883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>
                <a:solidFill>
                  <a:schemeClr val="bg1"/>
                </a:solidFill>
              </a:rPr>
              <a:t> -  різницю чисел 72  і 15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FFF48111-6CB1-4041-9F60-134CA046D1AB}"/>
              </a:ext>
            </a:extLst>
          </p:cNvPr>
          <p:cNvSpPr txBox="1">
            <a:spLocks/>
          </p:cNvSpPr>
          <p:nvPr/>
        </p:nvSpPr>
        <p:spPr>
          <a:xfrm>
            <a:off x="450166" y="2166523"/>
            <a:ext cx="7104185" cy="1262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>
                <a:solidFill>
                  <a:schemeClr val="bg1"/>
                </a:solidFill>
              </a:rPr>
              <a:t>-  добуток чисел 5 і 9</a:t>
            </a:r>
          </a:p>
        </p:txBody>
      </p:sp>
    </p:spTree>
    <p:extLst>
      <p:ext uri="{BB962C8B-B14F-4D97-AF65-F5344CB8AC3E}">
        <p14:creationId xmlns:p14="http://schemas.microsoft.com/office/powerpoint/2010/main" val="33935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C1F946CD-B9E1-48AB-A28A-6528C9323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799" y="2332830"/>
            <a:ext cx="2986483" cy="383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B20AAB3-DE93-494B-BD79-7C7739B84BCD}"/>
              </a:ext>
            </a:extLst>
          </p:cNvPr>
          <p:cNvSpPr txBox="1">
            <a:spLocks/>
          </p:cNvSpPr>
          <p:nvPr/>
        </p:nvSpPr>
        <p:spPr>
          <a:xfrm>
            <a:off x="548640" y="1081994"/>
            <a:ext cx="12816840" cy="15243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/>
              <a:t>Перший множник, другий множник, добуток.</a:t>
            </a: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7BD3D3D7-4874-483A-8C6E-FE4C9583F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6413" y="-261030"/>
            <a:ext cx="3881067" cy="2000668"/>
          </a:xfrm>
        </p:spPr>
        <p:txBody>
          <a:bodyPr>
            <a:normAutofit/>
          </a:bodyPr>
          <a:lstStyle/>
          <a:p>
            <a:r>
              <a:rPr lang="uk-UA" sz="6000" b="1" dirty="0">
                <a:solidFill>
                  <a:schemeClr val="bg1"/>
                </a:solidFill>
              </a:rPr>
              <a:t>Множення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D681FE3D-95CC-4735-B01A-2A0EE7410827}"/>
              </a:ext>
            </a:extLst>
          </p:cNvPr>
          <p:cNvSpPr txBox="1">
            <a:spLocks/>
          </p:cNvSpPr>
          <p:nvPr/>
        </p:nvSpPr>
        <p:spPr>
          <a:xfrm>
            <a:off x="6957060" y="2370474"/>
            <a:ext cx="3222550" cy="18735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• 6</a:t>
            </a:r>
            <a:r>
              <a:rPr lang="uk-UA" sz="8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8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704285C9-ACB2-4353-9704-331188826B56}"/>
              </a:ext>
            </a:extLst>
          </p:cNvPr>
          <p:cNvSpPr/>
          <p:nvPr/>
        </p:nvSpPr>
        <p:spPr>
          <a:xfrm>
            <a:off x="2397947" y="2228316"/>
            <a:ext cx="3881067" cy="1524315"/>
          </a:xfrm>
          <a:prstGeom prst="wedgeEllipseCallout">
            <a:avLst>
              <a:gd name="adj1" fmla="val -40388"/>
              <a:gd name="adj2" fmla="val 4448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Прочитай  </a:t>
            </a:r>
          </a:p>
          <a:p>
            <a:pPr algn="ctr"/>
            <a:r>
              <a:rPr lang="uk-UA" sz="2800" b="1" dirty="0">
                <a:solidFill>
                  <a:schemeClr val="tx1"/>
                </a:solidFill>
              </a:rPr>
              <a:t>по-математичному!</a:t>
            </a:r>
          </a:p>
        </p:txBody>
      </p:sp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AABA73D0-76AB-4731-81B3-67282D274B20}"/>
              </a:ext>
            </a:extLst>
          </p:cNvPr>
          <p:cNvSpPr/>
          <p:nvPr/>
        </p:nvSpPr>
        <p:spPr>
          <a:xfrm>
            <a:off x="2865719" y="3894789"/>
            <a:ext cx="9021482" cy="1524315"/>
          </a:xfrm>
          <a:prstGeom prst="wedgeEllipseCallout">
            <a:avLst>
              <a:gd name="adj1" fmla="val 56854"/>
              <a:gd name="adj2" fmla="val 108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Перший множник 5, другий множник 6</a:t>
            </a:r>
          </a:p>
        </p:txBody>
      </p: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56ACC67D-DDE6-4A6A-BE29-2C05CA5B40CD}"/>
              </a:ext>
            </a:extLst>
          </p:cNvPr>
          <p:cNvSpPr/>
          <p:nvPr/>
        </p:nvSpPr>
        <p:spPr>
          <a:xfrm>
            <a:off x="3291282" y="5363993"/>
            <a:ext cx="8749292" cy="1524315"/>
          </a:xfrm>
          <a:prstGeom prst="wedgeEllipseCallout">
            <a:avLst>
              <a:gd name="adj1" fmla="val 56854"/>
              <a:gd name="adj2" fmla="val 108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Добуток чисел 5 і 6</a:t>
            </a: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F3D6A79F-D2BA-404B-908B-B108F2F56261}"/>
              </a:ext>
            </a:extLst>
          </p:cNvPr>
          <p:cNvSpPr txBox="1">
            <a:spLocks/>
          </p:cNvSpPr>
          <p:nvPr/>
        </p:nvSpPr>
        <p:spPr>
          <a:xfrm>
            <a:off x="9794053" y="2378120"/>
            <a:ext cx="3222550" cy="18735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• 4</a:t>
            </a:r>
            <a:r>
              <a:rPr lang="uk-UA" sz="8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8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65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 animBg="1"/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C1F946CD-B9E1-48AB-A28A-6528C9323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723" y="2363149"/>
            <a:ext cx="2986483" cy="383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B20AAB3-DE93-494B-BD79-7C7739B84BCD}"/>
              </a:ext>
            </a:extLst>
          </p:cNvPr>
          <p:cNvSpPr txBox="1">
            <a:spLocks/>
          </p:cNvSpPr>
          <p:nvPr/>
        </p:nvSpPr>
        <p:spPr>
          <a:xfrm>
            <a:off x="2758440" y="1100672"/>
            <a:ext cx="9646921" cy="1262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/>
              <a:t>Ділене, дільник, частка.</a:t>
            </a: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7BD3D3D7-4874-483A-8C6E-FE4C9583F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293" y="-394408"/>
            <a:ext cx="3881067" cy="2000668"/>
          </a:xfrm>
        </p:spPr>
        <p:txBody>
          <a:bodyPr>
            <a:normAutofit/>
          </a:bodyPr>
          <a:lstStyle/>
          <a:p>
            <a:r>
              <a:rPr lang="uk-UA" sz="6000" b="1" dirty="0">
                <a:solidFill>
                  <a:schemeClr val="bg1"/>
                </a:solidFill>
              </a:rPr>
              <a:t>Ділення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D681FE3D-95CC-4735-B01A-2A0EE7410827}"/>
              </a:ext>
            </a:extLst>
          </p:cNvPr>
          <p:cNvSpPr txBox="1">
            <a:spLocks/>
          </p:cNvSpPr>
          <p:nvPr/>
        </p:nvSpPr>
        <p:spPr>
          <a:xfrm>
            <a:off x="6259114" y="2084360"/>
            <a:ext cx="3665066" cy="18726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: 5</a:t>
            </a:r>
            <a:r>
              <a:rPr lang="uk-UA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8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E0113C4D-6CB2-4F86-AACB-E045DB096475}"/>
              </a:ext>
            </a:extLst>
          </p:cNvPr>
          <p:cNvSpPr/>
          <p:nvPr/>
        </p:nvSpPr>
        <p:spPr>
          <a:xfrm>
            <a:off x="2397947" y="2228316"/>
            <a:ext cx="3881067" cy="1524315"/>
          </a:xfrm>
          <a:prstGeom prst="wedgeEllipseCallout">
            <a:avLst>
              <a:gd name="adj1" fmla="val -40388"/>
              <a:gd name="adj2" fmla="val 4448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Прочитай  </a:t>
            </a:r>
          </a:p>
          <a:p>
            <a:pPr algn="ctr"/>
            <a:r>
              <a:rPr lang="uk-UA" sz="2800" b="1" dirty="0">
                <a:solidFill>
                  <a:schemeClr val="tx1"/>
                </a:solidFill>
              </a:rPr>
              <a:t>по-математичному!</a:t>
            </a:r>
          </a:p>
        </p:txBody>
      </p:sp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9CE12F0D-966A-40C8-BA72-9497FDD2CC5D}"/>
              </a:ext>
            </a:extLst>
          </p:cNvPr>
          <p:cNvSpPr/>
          <p:nvPr/>
        </p:nvSpPr>
        <p:spPr>
          <a:xfrm>
            <a:off x="5233480" y="3878281"/>
            <a:ext cx="6322980" cy="1262477"/>
          </a:xfrm>
          <a:prstGeom prst="wedgeEllipseCallout">
            <a:avLst>
              <a:gd name="adj1" fmla="val 56854"/>
              <a:gd name="adj2" fmla="val 108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Ділене 45, дільник 5</a:t>
            </a:r>
          </a:p>
        </p:txBody>
      </p: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C88719B4-F2A5-4688-9208-9DF6F590D2E9}"/>
              </a:ext>
            </a:extLst>
          </p:cNvPr>
          <p:cNvSpPr/>
          <p:nvPr/>
        </p:nvSpPr>
        <p:spPr>
          <a:xfrm>
            <a:off x="5052870" y="5393413"/>
            <a:ext cx="6322980" cy="1262477"/>
          </a:xfrm>
          <a:prstGeom prst="wedgeEllipseCallout">
            <a:avLst>
              <a:gd name="adj1" fmla="val 56854"/>
              <a:gd name="adj2" fmla="val 108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Частка чисел 45 і 5</a:t>
            </a: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B4BC4E4D-B70F-4831-B21F-3B553292463A}"/>
              </a:ext>
            </a:extLst>
          </p:cNvPr>
          <p:cNvSpPr txBox="1">
            <a:spLocks/>
          </p:cNvSpPr>
          <p:nvPr/>
        </p:nvSpPr>
        <p:spPr>
          <a:xfrm>
            <a:off x="9375702" y="2104742"/>
            <a:ext cx="3665066" cy="18726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: 8</a:t>
            </a:r>
            <a:r>
              <a:rPr lang="uk-UA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8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69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 animBg="1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C1F946CD-B9E1-48AB-A28A-6528C9323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8879"/>
            <a:ext cx="2164080" cy="278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B20AAB3-DE93-494B-BD79-7C7739B84BCD}"/>
              </a:ext>
            </a:extLst>
          </p:cNvPr>
          <p:cNvSpPr txBox="1">
            <a:spLocks/>
          </p:cNvSpPr>
          <p:nvPr/>
        </p:nvSpPr>
        <p:spPr>
          <a:xfrm>
            <a:off x="2575057" y="1478914"/>
            <a:ext cx="10561320" cy="1262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/>
              <a:t>Ділене 10, дільник 5. Знайди частку.</a:t>
            </a: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7BD3D3D7-4874-483A-8C6E-FE4C9583F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0" y="193122"/>
            <a:ext cx="8213355" cy="1402080"/>
          </a:xfrm>
        </p:spPr>
        <p:txBody>
          <a:bodyPr>
            <a:normAutofit/>
          </a:bodyPr>
          <a:lstStyle/>
          <a:p>
            <a:r>
              <a:rPr lang="uk-UA" sz="6000" b="1" dirty="0">
                <a:solidFill>
                  <a:schemeClr val="bg1"/>
                </a:solidFill>
              </a:rPr>
              <a:t>Математичний диктант 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7F021340-D35A-4BF1-97E5-AB5230DDE38F}"/>
              </a:ext>
            </a:extLst>
          </p:cNvPr>
          <p:cNvSpPr txBox="1">
            <a:spLocks/>
          </p:cNvSpPr>
          <p:nvPr/>
        </p:nvSpPr>
        <p:spPr>
          <a:xfrm>
            <a:off x="868680" y="2880994"/>
            <a:ext cx="11323320" cy="1262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/>
              <a:t>Знайди </a:t>
            </a:r>
            <a:r>
              <a:rPr lang="uk-UA" b="1" dirty="0"/>
              <a:t>добуток</a:t>
            </a:r>
            <a:r>
              <a:rPr lang="uk-UA" sz="4800" b="1" dirty="0"/>
              <a:t>, якщо перший множник 5, а другий 4.</a:t>
            </a: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6D8C2757-E4F4-41FC-A989-036C341A0A47}"/>
              </a:ext>
            </a:extLst>
          </p:cNvPr>
          <p:cNvSpPr txBox="1">
            <a:spLocks/>
          </p:cNvSpPr>
          <p:nvPr/>
        </p:nvSpPr>
        <p:spPr>
          <a:xfrm>
            <a:off x="815340" y="4143471"/>
            <a:ext cx="10561320" cy="1262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/>
              <a:t>Знайди частку чисел 40 і 5.</a:t>
            </a:r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ED709A30-11E3-4BF5-B885-FE0428F00951}"/>
              </a:ext>
            </a:extLst>
          </p:cNvPr>
          <p:cNvSpPr txBox="1">
            <a:spLocks/>
          </p:cNvSpPr>
          <p:nvPr/>
        </p:nvSpPr>
        <p:spPr>
          <a:xfrm>
            <a:off x="868680" y="5379086"/>
            <a:ext cx="10561320" cy="1262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/>
              <a:t>Множники 5 і 6. Знайди добуток.</a:t>
            </a:r>
          </a:p>
        </p:txBody>
      </p:sp>
    </p:spTree>
    <p:extLst>
      <p:ext uri="{BB962C8B-B14F-4D97-AF65-F5344CB8AC3E}">
        <p14:creationId xmlns:p14="http://schemas.microsoft.com/office/powerpoint/2010/main" val="70131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7EA44-9A6A-443D-A25E-557BFBE83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100" y="576777"/>
            <a:ext cx="2316480" cy="1203960"/>
          </a:xfrm>
        </p:spPr>
        <p:txBody>
          <a:bodyPr>
            <a:normAutofit fontScale="90000"/>
          </a:bodyPr>
          <a:lstStyle/>
          <a:p>
            <a:r>
              <a:rPr lang="uk-UA" dirty="0"/>
              <a:t>1. Задача </a:t>
            </a: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7D64DF87-277F-479A-8111-EB22B6FEC42E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78440" y="1"/>
            <a:ext cx="1813560" cy="269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5C503C-8188-48CE-914C-02DC46D5853C}"/>
              </a:ext>
            </a:extLst>
          </p:cNvPr>
          <p:cNvSpPr txBox="1"/>
          <p:nvPr/>
        </p:nvSpPr>
        <p:spPr>
          <a:xfrm>
            <a:off x="396240" y="1945541"/>
            <a:ext cx="1146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	В одному пакеті 5 кг цукру. Скільки кілограмів цукру у  7 таких пакетах?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97DBBE-42DF-4225-9F55-5A82865E33AC}"/>
              </a:ext>
            </a:extLst>
          </p:cNvPr>
          <p:cNvSpPr txBox="1"/>
          <p:nvPr/>
        </p:nvSpPr>
        <p:spPr>
          <a:xfrm>
            <a:off x="647114" y="207445"/>
            <a:ext cx="3784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Розв’яжи задачу.</a:t>
            </a:r>
          </a:p>
        </p:txBody>
      </p:sp>
    </p:spTree>
    <p:extLst>
      <p:ext uri="{BB962C8B-B14F-4D97-AF65-F5344CB8AC3E}">
        <p14:creationId xmlns:p14="http://schemas.microsoft.com/office/powerpoint/2010/main" val="281698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7EA44-9A6A-443D-A25E-557BFBE83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00" y="746761"/>
            <a:ext cx="2316480" cy="1203960"/>
          </a:xfrm>
        </p:spPr>
        <p:txBody>
          <a:bodyPr>
            <a:normAutofit fontScale="90000"/>
          </a:bodyPr>
          <a:lstStyle/>
          <a:p>
            <a:r>
              <a:rPr lang="uk-UA" dirty="0"/>
              <a:t>2. Задача </a:t>
            </a: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7D64DF87-277F-479A-8111-EB22B6FEC42E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78440" y="1"/>
            <a:ext cx="1813560" cy="269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5C503C-8188-48CE-914C-02DC46D5853C}"/>
              </a:ext>
            </a:extLst>
          </p:cNvPr>
          <p:cNvSpPr txBox="1"/>
          <p:nvPr/>
        </p:nvSpPr>
        <p:spPr>
          <a:xfrm>
            <a:off x="487680" y="2478941"/>
            <a:ext cx="11917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	25 стільців розставили в  5 рядів. Скільки стільців вийшло в кожному ряду?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980382-F26C-462A-BE25-7A7E01901478}"/>
              </a:ext>
            </a:extLst>
          </p:cNvPr>
          <p:cNvSpPr txBox="1"/>
          <p:nvPr/>
        </p:nvSpPr>
        <p:spPr>
          <a:xfrm>
            <a:off x="647114" y="207445"/>
            <a:ext cx="3784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Розв’яжи задачу.</a:t>
            </a:r>
          </a:p>
        </p:txBody>
      </p:sp>
    </p:spTree>
    <p:extLst>
      <p:ext uri="{BB962C8B-B14F-4D97-AF65-F5344CB8AC3E}">
        <p14:creationId xmlns:p14="http://schemas.microsoft.com/office/powerpoint/2010/main" val="210354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8E027CC-9AEF-466F-A7D0-5A0B0341A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2220" y="407259"/>
            <a:ext cx="6671593" cy="2000668"/>
          </a:xfrm>
        </p:spPr>
        <p:txBody>
          <a:bodyPr>
            <a:normAutofit fontScale="90000"/>
          </a:bodyPr>
          <a:lstStyle/>
          <a:p>
            <a:r>
              <a:rPr lang="uk-UA" sz="6000" b="1" dirty="0">
                <a:solidFill>
                  <a:schemeClr val="bg1"/>
                </a:solidFill>
              </a:rPr>
              <a:t>  Ст. 110  вивчи назви компонентів, повтори таблицю </a:t>
            </a:r>
            <a:r>
              <a:rPr lang="uk-UA" sz="4000" b="1" dirty="0">
                <a:solidFill>
                  <a:schemeClr val="bg1"/>
                </a:solidFill>
              </a:rPr>
              <a:t>•</a:t>
            </a:r>
            <a:r>
              <a:rPr lang="uk-UA" sz="6000" b="1" dirty="0">
                <a:solidFill>
                  <a:schemeClr val="bg1"/>
                </a:solidFill>
              </a:rPr>
              <a:t> 5, : 5</a:t>
            </a:r>
          </a:p>
        </p:txBody>
      </p:sp>
      <p:pic>
        <p:nvPicPr>
          <p:cNvPr id="5" name="Рисунок 4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207D2524-9C6F-40FE-AF6E-1C2ED13B40AA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1796" y="2813538"/>
            <a:ext cx="2573831" cy="396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40E0E4-EC88-4A0F-9B74-A835707E0A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03" t="20577" r="28773" b="13013"/>
          <a:stretch/>
        </p:blipFill>
        <p:spPr>
          <a:xfrm>
            <a:off x="2760203" y="3247531"/>
            <a:ext cx="6671593" cy="3533626"/>
          </a:xfrm>
          <a:prstGeom prst="rect">
            <a:avLst/>
          </a:prstGeom>
        </p:spPr>
      </p:pic>
      <p:pic>
        <p:nvPicPr>
          <p:cNvPr id="1028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3607313C-7F77-4FAC-9E9C-D0FA3D1B0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0177" y="3020277"/>
            <a:ext cx="2986483" cy="383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962D1B86-8B37-4298-92E3-C4DF2A79E1B7}"/>
              </a:ext>
            </a:extLst>
          </p:cNvPr>
          <p:cNvSpPr/>
          <p:nvPr/>
        </p:nvSpPr>
        <p:spPr>
          <a:xfrm>
            <a:off x="1890966" y="1379624"/>
            <a:ext cx="3977640" cy="2000668"/>
          </a:xfrm>
          <a:prstGeom prst="wedgeEllipseCallout">
            <a:avLst>
              <a:gd name="adj1" fmla="val -33871"/>
              <a:gd name="adj2" fmla="val 10702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Всі математичні вершини  підкоряються</a:t>
            </a:r>
          </a:p>
          <a:p>
            <a:pPr algn="ctr"/>
            <a:r>
              <a:rPr lang="uk-UA" sz="2800" b="1" dirty="0">
                <a:solidFill>
                  <a:schemeClr val="tx1"/>
                </a:solidFill>
              </a:rPr>
              <a:t>наполегливим!</a:t>
            </a:r>
          </a:p>
        </p:txBody>
      </p:sp>
    </p:spTree>
    <p:extLst>
      <p:ext uri="{BB962C8B-B14F-4D97-AF65-F5344CB8AC3E}">
        <p14:creationId xmlns:p14="http://schemas.microsoft.com/office/powerpoint/2010/main" val="337619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190</Words>
  <Application>Microsoft Office PowerPoint</Application>
  <PresentationFormat>Широкоэкранный</PresentationFormat>
  <Paragraphs>37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До  цариці Математики</vt:lpstr>
      <vt:lpstr> Запиши виразом та обчисли.</vt:lpstr>
      <vt:lpstr>Множення</vt:lpstr>
      <vt:lpstr>Ділення</vt:lpstr>
      <vt:lpstr>Математичний диктант </vt:lpstr>
      <vt:lpstr>1. Задача </vt:lpstr>
      <vt:lpstr>2. Задача </vt:lpstr>
      <vt:lpstr>  Ст. 110  вивчи назви компонентів, повтори таблицю • 5, :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  цариці Математики</dc:title>
  <dc:creator>Максим</dc:creator>
  <cp:lastModifiedBy>Максим</cp:lastModifiedBy>
  <cp:revision>2</cp:revision>
  <dcterms:created xsi:type="dcterms:W3CDTF">2023-04-04T18:12:19Z</dcterms:created>
  <dcterms:modified xsi:type="dcterms:W3CDTF">2023-04-05T08:12:53Z</dcterms:modified>
</cp:coreProperties>
</file>