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86" r:id="rId3"/>
    <p:sldId id="287" r:id="rId4"/>
    <p:sldId id="288" r:id="rId5"/>
    <p:sldId id="280" r:id="rId6"/>
    <p:sldId id="257" r:id="rId7"/>
    <p:sldId id="281" r:id="rId8"/>
    <p:sldId id="283" r:id="rId9"/>
    <p:sldId id="284" r:id="rId10"/>
    <p:sldId id="28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359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036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1022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0502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4040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2343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2683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784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977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480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5743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103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30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22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03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072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8586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A656425-DD27-49AC-B79F-C0CF5D54955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0CB88-26C6-4794-887A-071DB27022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2145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іжнародний день щастя">
            <a:extLst>
              <a:ext uri="{FF2B5EF4-FFF2-40B4-BE49-F238E27FC236}">
                <a16:creationId xmlns:a16="http://schemas.microsoft.com/office/drawing/2014/main" id="{CD78AABB-564C-42DF-821D-0EE3AB8E6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17" y="553731"/>
            <a:ext cx="6152605" cy="423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день землі">
            <a:extLst>
              <a:ext uri="{FF2B5EF4-FFF2-40B4-BE49-F238E27FC236}">
                <a16:creationId xmlns:a16="http://schemas.microsoft.com/office/drawing/2014/main" id="{BA45896A-A740-4D3F-9A8B-C0FC0AE6D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90" y="1045272"/>
            <a:ext cx="5402872" cy="42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8FEBD2-F1CF-4A57-BA63-627A59A11C71}"/>
              </a:ext>
            </a:extLst>
          </p:cNvPr>
          <p:cNvSpPr txBox="1"/>
          <p:nvPr/>
        </p:nvSpPr>
        <p:spPr>
          <a:xfrm>
            <a:off x="1545372" y="199788"/>
            <a:ext cx="3278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День Землі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16E3AA-A80A-45F4-9FB0-EDEBFA8F7E3E}"/>
              </a:ext>
            </a:extLst>
          </p:cNvPr>
          <p:cNvSpPr txBox="1"/>
          <p:nvPr/>
        </p:nvSpPr>
        <p:spPr>
          <a:xfrm>
            <a:off x="5957462" y="1005209"/>
            <a:ext cx="6713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Міжнародний День щастя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DF19E5-6D4D-4F94-8A26-F09907B56201}"/>
              </a:ext>
            </a:extLst>
          </p:cNvPr>
          <p:cNvSpPr txBox="1"/>
          <p:nvPr/>
        </p:nvSpPr>
        <p:spPr>
          <a:xfrm>
            <a:off x="6146475" y="4438249"/>
            <a:ext cx="63354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WISH YOU HAPPINESS!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5EA5A3-F7F9-42E8-8F72-208237E4345C}"/>
              </a:ext>
            </a:extLst>
          </p:cNvPr>
          <p:cNvSpPr txBox="1"/>
          <p:nvPr/>
        </p:nvSpPr>
        <p:spPr>
          <a:xfrm>
            <a:off x="6723017" y="5331467"/>
            <a:ext cx="45371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тобі щастя!</a:t>
            </a:r>
          </a:p>
        </p:txBody>
      </p:sp>
    </p:spTree>
    <p:extLst>
      <p:ext uri="{BB962C8B-B14F-4D97-AF65-F5344CB8AC3E}">
        <p14:creationId xmlns:p14="http://schemas.microsoft.com/office/powerpoint/2010/main" val="354172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21F9DA2C-5043-4937-B70C-618F8773E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0336" y="80815"/>
            <a:ext cx="193357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CF1B0F-1D83-493D-AF0C-808999B46C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2" t="16527" r="10943" b="20228"/>
          <a:stretch/>
        </p:blipFill>
        <p:spPr>
          <a:xfrm flipH="1">
            <a:off x="125916" y="80815"/>
            <a:ext cx="1933107" cy="245137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2A963B8-40B9-420D-B6BE-E5C4123A6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326" y="222701"/>
            <a:ext cx="4501662" cy="1400530"/>
          </a:xfrm>
        </p:spPr>
        <p:txBody>
          <a:bodyPr/>
          <a:lstStyle/>
          <a:p>
            <a:r>
              <a:rPr lang="uk-UA" sz="8000" dirty="0"/>
              <a:t>Успіхів!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83457719-C4DC-4621-A61E-5BC4EECDE714}"/>
              </a:ext>
            </a:extLst>
          </p:cNvPr>
          <p:cNvSpPr txBox="1">
            <a:spLocks/>
          </p:cNvSpPr>
          <p:nvPr/>
        </p:nvSpPr>
        <p:spPr>
          <a:xfrm>
            <a:off x="2059023" y="3965734"/>
            <a:ext cx="746488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000" dirty="0"/>
              <a:t>Хай щастить!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29B7E3-C629-4E50-9022-7F2510ED1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506" y="1504657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38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3F0B79-A6E5-43A2-9FB6-B4FBBA5602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6" t="26666" r="7888" b="14053"/>
          <a:stretch/>
        </p:blipFill>
        <p:spPr>
          <a:xfrm>
            <a:off x="157224" y="344915"/>
            <a:ext cx="3486369" cy="4825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784311-629B-427E-9F3B-0D90F88AB0FC}"/>
              </a:ext>
            </a:extLst>
          </p:cNvPr>
          <p:cNvSpPr txBox="1"/>
          <p:nvPr/>
        </p:nvSpPr>
        <p:spPr>
          <a:xfrm>
            <a:off x="844060" y="5235921"/>
            <a:ext cx="2433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Артема Українця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2D96B2-4BC8-4798-A735-EB708A4D0C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07" t="2256" r="5783" b="7077"/>
          <a:stretch/>
        </p:blipFill>
        <p:spPr>
          <a:xfrm>
            <a:off x="4352815" y="472038"/>
            <a:ext cx="3486369" cy="4698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A8A6F2-E63A-4467-BFB6-40F567B28F52}"/>
              </a:ext>
            </a:extLst>
          </p:cNvPr>
          <p:cNvSpPr txBox="1"/>
          <p:nvPr/>
        </p:nvSpPr>
        <p:spPr>
          <a:xfrm>
            <a:off x="4454434" y="5266404"/>
            <a:ext cx="299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Олександри Озерної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E52AF9-FB92-45D2-B25E-93D1EC0D1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103" y="344915"/>
            <a:ext cx="3700673" cy="49301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15BD73-A91F-42FE-8339-4FBA481E68EB}"/>
              </a:ext>
            </a:extLst>
          </p:cNvPr>
          <p:cNvSpPr txBox="1"/>
          <p:nvPr/>
        </p:nvSpPr>
        <p:spPr>
          <a:xfrm>
            <a:off x="9035677" y="5275037"/>
            <a:ext cx="299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Максима </a:t>
            </a:r>
            <a:r>
              <a:rPr lang="uk-UA" dirty="0" err="1"/>
              <a:t>Нужного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770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BE5B4-5BCB-4594-9D6E-0036BCE02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52" r="3444" b="9715"/>
          <a:stretch/>
        </p:blipFill>
        <p:spPr>
          <a:xfrm rot="16200000">
            <a:off x="6972842" y="-262774"/>
            <a:ext cx="3539270" cy="50449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FDD0D4-7BF9-4DF5-A6D3-FA3BE3008B98}"/>
              </a:ext>
            </a:extLst>
          </p:cNvPr>
          <p:cNvSpPr txBox="1"/>
          <p:nvPr/>
        </p:nvSpPr>
        <p:spPr>
          <a:xfrm>
            <a:off x="8742477" y="4290094"/>
            <a:ext cx="299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Матвія </a:t>
            </a:r>
            <a:r>
              <a:rPr lang="uk-UA" dirty="0" err="1"/>
              <a:t>Новолокова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63E98F-C4E0-422D-9149-CC0075C7FA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1" t="2573" r="8963" b="4082"/>
          <a:stretch/>
        </p:blipFill>
        <p:spPr>
          <a:xfrm>
            <a:off x="153404" y="490087"/>
            <a:ext cx="5293807" cy="35392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4261AD-96E9-44AB-A00D-8500C9FE7040}"/>
              </a:ext>
            </a:extLst>
          </p:cNvPr>
          <p:cNvSpPr txBox="1"/>
          <p:nvPr/>
        </p:nvSpPr>
        <p:spPr>
          <a:xfrm>
            <a:off x="2190206" y="4290094"/>
            <a:ext cx="299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Івана Сухаря</a:t>
            </a:r>
          </a:p>
        </p:txBody>
      </p:sp>
    </p:spTree>
    <p:extLst>
      <p:ext uri="{BB962C8B-B14F-4D97-AF65-F5344CB8AC3E}">
        <p14:creationId xmlns:p14="http://schemas.microsoft.com/office/powerpoint/2010/main" val="35205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E0CA07-DC43-4739-BC3F-BFB34FE6AA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809" b="7619"/>
          <a:stretch/>
        </p:blipFill>
        <p:spPr>
          <a:xfrm>
            <a:off x="0" y="796833"/>
            <a:ext cx="5434149" cy="41091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517BF0-F545-4750-994F-470D3F7614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79" t="3715" r="9465"/>
          <a:stretch/>
        </p:blipFill>
        <p:spPr>
          <a:xfrm>
            <a:off x="5566123" y="600891"/>
            <a:ext cx="6625877" cy="43051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785C13-6113-486E-B830-CB2C73627231}"/>
              </a:ext>
            </a:extLst>
          </p:cNvPr>
          <p:cNvSpPr txBox="1"/>
          <p:nvPr/>
        </p:nvSpPr>
        <p:spPr>
          <a:xfrm>
            <a:off x="2255520" y="5073866"/>
            <a:ext cx="299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Анастасії Ємельянової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78CFF-CDA1-4D0A-91BA-F95BA3506D0E}"/>
              </a:ext>
            </a:extLst>
          </p:cNvPr>
          <p:cNvSpPr txBox="1"/>
          <p:nvPr/>
        </p:nvSpPr>
        <p:spPr>
          <a:xfrm>
            <a:off x="8879061" y="4906008"/>
            <a:ext cx="299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Робота </a:t>
            </a:r>
          </a:p>
          <a:p>
            <a:r>
              <a:rPr lang="uk-UA" dirty="0"/>
              <a:t>Максима Ільченка</a:t>
            </a:r>
          </a:p>
        </p:txBody>
      </p:sp>
    </p:spTree>
    <p:extLst>
      <p:ext uri="{BB962C8B-B14F-4D97-AF65-F5344CB8AC3E}">
        <p14:creationId xmlns:p14="http://schemas.microsoft.com/office/powerpoint/2010/main" val="67833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FA69C9-737F-4CE9-B5ED-8C89298B0022}"/>
              </a:ext>
            </a:extLst>
          </p:cNvPr>
          <p:cNvSpPr txBox="1"/>
          <p:nvPr/>
        </p:nvSpPr>
        <p:spPr>
          <a:xfrm>
            <a:off x="90717" y="107534"/>
            <a:ext cx="8628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Хвилинка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вв</a:t>
            </a:r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чливого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письма</a:t>
            </a:r>
            <a:endParaRPr lang="uk-UA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BBD3F3-1EB3-4505-966E-9A3183179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0" t="47550" r="1579" b="32605"/>
          <a:stretch/>
        </p:blipFill>
        <p:spPr>
          <a:xfrm>
            <a:off x="0" y="3124689"/>
            <a:ext cx="12157553" cy="3470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F4BFA6-09D6-4D81-A953-B518CACE009B}"/>
              </a:ext>
            </a:extLst>
          </p:cNvPr>
          <p:cNvSpPr txBox="1"/>
          <p:nvPr/>
        </p:nvSpPr>
        <p:spPr>
          <a:xfrm>
            <a:off x="1280160" y="29427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A445E-6441-44E3-9018-A8FB02DC4213}"/>
              </a:ext>
            </a:extLst>
          </p:cNvPr>
          <p:cNvSpPr txBox="1"/>
          <p:nvPr/>
        </p:nvSpPr>
        <p:spPr>
          <a:xfrm>
            <a:off x="561330" y="1704848"/>
            <a:ext cx="18071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Т 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4CF52D-EBF2-45A8-AFB4-46FFEE6617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7" t="35282" r="42704" b="31488"/>
          <a:stretch/>
        </p:blipFill>
        <p:spPr>
          <a:xfrm>
            <a:off x="1901438" y="1468232"/>
            <a:ext cx="1418538" cy="11221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9C58D1-80DB-45CC-91D2-9897DBA2B8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31" t="47550" r="11788" b="31488"/>
          <a:stretch/>
        </p:blipFill>
        <p:spPr>
          <a:xfrm>
            <a:off x="3216190" y="1882512"/>
            <a:ext cx="984738" cy="7078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43834F-158C-4CD5-B81F-FE0CC28372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82" t="16527" r="10943" b="20228"/>
          <a:stretch/>
        </p:blipFill>
        <p:spPr>
          <a:xfrm>
            <a:off x="10290563" y="5192"/>
            <a:ext cx="1810720" cy="24337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A34E84-DD72-4F4D-A6C7-4ED828142F18}"/>
              </a:ext>
            </a:extLst>
          </p:cNvPr>
          <p:cNvSpPr txBox="1"/>
          <p:nvPr/>
        </p:nvSpPr>
        <p:spPr>
          <a:xfrm>
            <a:off x="11127890" y="2198392"/>
            <a:ext cx="67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е</a:t>
            </a:r>
            <a:r>
              <a:rPr lang="uk-UA" sz="60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009BFA-5076-4FD2-993F-60CD5401A80F}"/>
              </a:ext>
            </a:extLst>
          </p:cNvPr>
          <p:cNvSpPr txBox="1"/>
          <p:nvPr/>
        </p:nvSpPr>
        <p:spPr>
          <a:xfrm>
            <a:off x="9615372" y="971333"/>
            <a:ext cx="67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Т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6D646A-C8B4-48F9-A001-A7874902D84B}"/>
              </a:ext>
            </a:extLst>
          </p:cNvPr>
          <p:cNvSpPr txBox="1"/>
          <p:nvPr/>
        </p:nvSpPr>
        <p:spPr>
          <a:xfrm>
            <a:off x="8837341" y="1399106"/>
            <a:ext cx="67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к</a:t>
            </a:r>
            <a:r>
              <a:rPr lang="uk-UA" sz="60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02B515-318B-4822-908B-388DC9FB4027}"/>
              </a:ext>
            </a:extLst>
          </p:cNvPr>
          <p:cNvSpPr txBox="1"/>
          <p:nvPr/>
        </p:nvSpPr>
        <p:spPr>
          <a:xfrm>
            <a:off x="9512531" y="2043794"/>
            <a:ext cx="67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с</a:t>
            </a:r>
            <a:r>
              <a:rPr lang="uk-UA" sz="60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D34B35-BA07-4FD8-A3BD-B71F935155AF}"/>
              </a:ext>
            </a:extLst>
          </p:cNvPr>
          <p:cNvSpPr txBox="1"/>
          <p:nvPr/>
        </p:nvSpPr>
        <p:spPr>
          <a:xfrm>
            <a:off x="10452700" y="2133160"/>
            <a:ext cx="67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т</a:t>
            </a:r>
            <a:r>
              <a:rPr lang="uk-UA" sz="60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904A5-60B6-4545-875C-BD9C6D05D407}"/>
              </a:ext>
            </a:extLst>
          </p:cNvPr>
          <p:cNvSpPr txBox="1"/>
          <p:nvPr/>
        </p:nvSpPr>
        <p:spPr>
          <a:xfrm>
            <a:off x="7148591" y="99680"/>
            <a:ext cx="3261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Склади та </a:t>
            </a:r>
            <a:r>
              <a:rPr lang="uk-UA" dirty="0" err="1"/>
              <a:t>запиши</a:t>
            </a:r>
            <a:r>
              <a:rPr lang="uk-UA" dirty="0"/>
              <a:t> слово з розсипаних букв.</a:t>
            </a:r>
          </a:p>
        </p:txBody>
      </p:sp>
    </p:spTree>
    <p:extLst>
      <p:ext uri="{BB962C8B-B14F-4D97-AF65-F5344CB8AC3E}">
        <p14:creationId xmlns:p14="http://schemas.microsoft.com/office/powerpoint/2010/main" val="353866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5B1511A-D323-479C-B50B-DE93A30D6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315" y="521782"/>
            <a:ext cx="4403612" cy="997529"/>
          </a:xfrm>
        </p:spPr>
        <p:txBody>
          <a:bodyPr/>
          <a:lstStyle/>
          <a:p>
            <a:r>
              <a:rPr lang="uk-UA" dirty="0"/>
              <a:t>Що таке текст?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3B44B3-9ACD-4F26-9F2F-FC48D665DB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0228"/>
          <a:stretch/>
        </p:blipFill>
        <p:spPr>
          <a:xfrm>
            <a:off x="10302325" y="0"/>
            <a:ext cx="1810720" cy="2433711"/>
          </a:xfrm>
          <a:prstGeom prst="rect">
            <a:avLst/>
          </a:prstGeom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9E30B80B-AA24-4974-9BE2-8A016556F352}"/>
              </a:ext>
            </a:extLst>
          </p:cNvPr>
          <p:cNvSpPr txBox="1">
            <a:spLocks/>
          </p:cNvSpPr>
          <p:nvPr/>
        </p:nvSpPr>
        <p:spPr>
          <a:xfrm>
            <a:off x="506013" y="2844396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Навчаємося розпізнавати текст за його основними ознаками.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05AEF4CA-448D-4848-B68D-542F600394F4}"/>
              </a:ext>
            </a:extLst>
          </p:cNvPr>
          <p:cNvSpPr txBox="1">
            <a:spLocks/>
          </p:cNvSpPr>
          <p:nvPr/>
        </p:nvSpPr>
        <p:spPr>
          <a:xfrm>
            <a:off x="506013" y="4825595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Удосконалюємо вміння добирати заголовок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89E72-79BE-4DB7-A336-7ACB3B132C1D}"/>
              </a:ext>
            </a:extLst>
          </p:cNvPr>
          <p:cNvSpPr txBox="1"/>
          <p:nvPr/>
        </p:nvSpPr>
        <p:spPr>
          <a:xfrm>
            <a:off x="3073791" y="1730648"/>
            <a:ext cx="4628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Знайди підказку на сторінці 122 підручника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D20483-B259-4A19-B6D8-DF34E15F77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63" t="5334" r="13989" b="9214"/>
          <a:stretch/>
        </p:blipFill>
        <p:spPr>
          <a:xfrm>
            <a:off x="7702062" y="497196"/>
            <a:ext cx="1687699" cy="246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9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F1DF7C-6453-49FD-9ECE-E321AE2C6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14160"/>
            <a:ext cx="9404723" cy="672697"/>
          </a:xfrm>
        </p:spPr>
        <p:txBody>
          <a:bodyPr/>
          <a:lstStyle/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і порівняйте написане ліворуч і праворуч.</a:t>
            </a:r>
            <a:b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якій частині написано текст. Доведіть. (Усно)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CC6944-1F98-49DE-8114-983537B65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799" y="1911728"/>
            <a:ext cx="4864673" cy="4195763"/>
          </a:xfrm>
        </p:spPr>
        <p:txBody>
          <a:bodyPr>
            <a:normAutofit fontScale="92500" lnSpcReduction="10000"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Посадіть жолудь у землю. З нього згодом  з’явиться  паросток. Із маленького жолудя виросте великий дуб.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9A831D3-AD3D-404A-8AF3-EFDD6B587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80" y="1911728"/>
            <a:ext cx="5073748" cy="4200245"/>
          </a:xfrm>
        </p:spPr>
        <p:txBody>
          <a:bodyPr>
            <a:no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збирали із сином жолуді. На ясені з’явилося листя. Ліс приносить людям користь.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5904F9-E138-41CB-B29F-61EEC9DCA1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0228"/>
          <a:stretch/>
        </p:blipFill>
        <p:spPr>
          <a:xfrm>
            <a:off x="10342787" y="0"/>
            <a:ext cx="1529765" cy="205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5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03B30-AE42-4F87-BEA1-5B837624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376" y="1209822"/>
            <a:ext cx="4818558" cy="1325563"/>
          </a:xfrm>
        </p:spPr>
        <p:txBody>
          <a:bodyPr>
            <a:noAutofit/>
          </a:bodyPr>
          <a:lstStyle/>
          <a:p>
            <a:r>
              <a:rPr lang="uk-UA" sz="7200" b="1" i="1" dirty="0">
                <a:solidFill>
                  <a:schemeClr val="tx1"/>
                </a:solidFill>
              </a:rPr>
              <a:t>з</a:t>
            </a:r>
            <a:r>
              <a:rPr lang="en-US" sz="7200" b="1" i="1" dirty="0">
                <a:solidFill>
                  <a:schemeClr val="tx1"/>
                </a:solidFill>
              </a:rPr>
              <a:t>á</a:t>
            </a:r>
            <a:r>
              <a:rPr lang="uk-UA" sz="7200" b="1" i="1" dirty="0">
                <a:solidFill>
                  <a:schemeClr val="tx1"/>
                </a:solidFill>
              </a:rPr>
              <a:t>гол</a:t>
            </a:r>
            <a:r>
              <a:rPr lang="el-GR" sz="8000" b="1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ό</a:t>
            </a:r>
            <a:r>
              <a:rPr lang="uk-UA" sz="7200" b="1" i="1" dirty="0" err="1">
                <a:solidFill>
                  <a:schemeClr val="tx1"/>
                </a:solidFill>
              </a:rPr>
              <a:t>вок</a:t>
            </a:r>
            <a:r>
              <a:rPr lang="uk-UA" sz="7200" b="1" i="1" dirty="0">
                <a:solidFill>
                  <a:schemeClr val="tx1"/>
                </a:solidFill>
              </a:rPr>
              <a:t> </a:t>
            </a:r>
            <a:r>
              <a:rPr lang="uk-UA" sz="7200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D926011-87C5-497C-88C5-7BE8B69AA4C3}"/>
              </a:ext>
            </a:extLst>
          </p:cNvPr>
          <p:cNvSpPr txBox="1">
            <a:spLocks/>
          </p:cNvSpPr>
          <p:nvPr/>
        </p:nvSpPr>
        <p:spPr>
          <a:xfrm>
            <a:off x="1302376" y="1209822"/>
            <a:ext cx="6111298" cy="15755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7200" b="1" i="1" dirty="0">
                <a:solidFill>
                  <a:schemeClr val="tx1"/>
                </a:solidFill>
              </a:rPr>
              <a:t>загол</a:t>
            </a:r>
            <a:r>
              <a:rPr lang="uk-UA" sz="8000" b="1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</a:t>
            </a:r>
            <a:r>
              <a:rPr lang="uk-UA" sz="7200" b="1" i="1" dirty="0">
                <a:solidFill>
                  <a:schemeClr val="tx1"/>
                </a:solidFill>
              </a:rPr>
              <a:t>вок </a:t>
            </a:r>
            <a:r>
              <a:rPr lang="uk-UA" sz="72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9" name="Picture 2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21F9DA2C-5043-4937-B70C-618F8773E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0336" y="80815"/>
            <a:ext cx="193357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CF1B0F-1D83-493D-AF0C-808999B46C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2" t="16527" r="10943" b="20228"/>
          <a:stretch/>
        </p:blipFill>
        <p:spPr>
          <a:xfrm flipH="1">
            <a:off x="927775" y="3151163"/>
            <a:ext cx="1621398" cy="2056092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E18531F-7997-41FB-AE25-9D363390FC92}"/>
              </a:ext>
            </a:extLst>
          </p:cNvPr>
          <p:cNvSpPr txBox="1">
            <a:spLocks/>
          </p:cNvSpPr>
          <p:nvPr/>
        </p:nvSpPr>
        <p:spPr>
          <a:xfrm>
            <a:off x="3092676" y="3631674"/>
            <a:ext cx="4546080" cy="15755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7200" b="1" i="1" dirty="0">
                <a:solidFill>
                  <a:schemeClr val="tx1"/>
                </a:solidFill>
              </a:rPr>
              <a:t>ґ</a:t>
            </a:r>
            <a:r>
              <a:rPr lang="en-US" sz="7200" b="1" i="1" dirty="0">
                <a:solidFill>
                  <a:schemeClr val="tx1"/>
                </a:solidFill>
              </a:rPr>
              <a:t>á</a:t>
            </a:r>
            <a:r>
              <a:rPr lang="uk-UA" sz="7200" b="1" i="1" dirty="0" err="1">
                <a:solidFill>
                  <a:schemeClr val="tx1"/>
                </a:solidFill>
              </a:rPr>
              <a:t>джет</a:t>
            </a:r>
            <a:r>
              <a:rPr lang="uk-UA" sz="7200" b="1" i="1" dirty="0">
                <a:solidFill>
                  <a:schemeClr val="tx1"/>
                </a:solidFill>
              </a:rPr>
              <a:t> </a:t>
            </a:r>
            <a:r>
              <a:rPr lang="uk-UA" sz="7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974D9F-CF71-4A68-945D-7013D3113917}"/>
              </a:ext>
            </a:extLst>
          </p:cNvPr>
          <p:cNvSpPr txBox="1"/>
          <p:nvPr/>
        </p:nvSpPr>
        <p:spPr>
          <a:xfrm>
            <a:off x="6524918" y="4179209"/>
            <a:ext cx="58108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1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</a:t>
            </a: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портативний електронний пристрій, який об’єднує  в собі декілька функцій і уміщує велику кількість інформації.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CC8704-2559-48CD-8D5E-63BA824C2389}"/>
              </a:ext>
            </a:extLst>
          </p:cNvPr>
          <p:cNvSpPr txBox="1"/>
          <p:nvPr/>
        </p:nvSpPr>
        <p:spPr>
          <a:xfrm>
            <a:off x="927775" y="404949"/>
            <a:ext cx="721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Прочитай та </a:t>
            </a:r>
            <a:r>
              <a:rPr lang="uk-UA" dirty="0" err="1"/>
              <a:t>запиши</a:t>
            </a:r>
            <a:r>
              <a:rPr lang="uk-UA" dirty="0"/>
              <a:t> виділені слова, постав наголос.</a:t>
            </a:r>
          </a:p>
        </p:txBody>
      </p:sp>
    </p:spTree>
    <p:extLst>
      <p:ext uri="{BB962C8B-B14F-4D97-AF65-F5344CB8AC3E}">
        <p14:creationId xmlns:p14="http://schemas.microsoft.com/office/powerpoint/2010/main" val="71628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21F9DA2C-5043-4937-B70C-618F8773E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0336" y="80815"/>
            <a:ext cx="193357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CF1B0F-1D83-493D-AF0C-808999B46C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2" t="16527" r="10943" b="20228"/>
          <a:stretch/>
        </p:blipFill>
        <p:spPr>
          <a:xfrm flipH="1">
            <a:off x="125916" y="80815"/>
            <a:ext cx="1933107" cy="245137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2A963B8-40B9-420D-B6BE-E5C4123A6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039" y="1831920"/>
            <a:ext cx="5224290" cy="1400530"/>
          </a:xfrm>
        </p:spPr>
        <p:txBody>
          <a:bodyPr/>
          <a:lstStyle/>
          <a:p>
            <a:r>
              <a:rPr lang="uk-UA" dirty="0"/>
              <a:t>Вправа 3 (ст.123)</a:t>
            </a:r>
          </a:p>
        </p:txBody>
      </p:sp>
      <p:pic>
        <p:nvPicPr>
          <p:cNvPr id="11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ED0DF46F-8519-4736-8D26-077900D21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 flipH="1">
            <a:off x="4562894" y="2834018"/>
            <a:ext cx="653483" cy="65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2467763-CDB8-42EF-A917-C457FBB358E8}"/>
              </a:ext>
            </a:extLst>
          </p:cNvPr>
          <p:cNvSpPr/>
          <p:nvPr/>
        </p:nvSpPr>
        <p:spPr>
          <a:xfrm>
            <a:off x="3300272" y="2834018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Р</a:t>
            </a:r>
            <a:endParaRPr lang="uk-UA" sz="4000" dirty="0"/>
          </a:p>
        </p:txBody>
      </p:sp>
      <p:pic>
        <p:nvPicPr>
          <p:cNvPr id="14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F39F75D7-1138-4A36-8FEC-9CF73CEEC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4679353" y="3625551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0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297</TotalTime>
  <Words>181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</vt:lpstr>
      <vt:lpstr>Calibri Light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Що таке текст?</vt:lpstr>
      <vt:lpstr>Прочитайте і порівняйте написане ліворуч і праворуч. У якій частині написано текст. Доведіть. (Усно) </vt:lpstr>
      <vt:lpstr>зáголόвок   </vt:lpstr>
      <vt:lpstr>Вправа 3 (ст.123)</vt:lpstr>
      <vt:lpstr>Успіхів!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5</cp:revision>
  <dcterms:created xsi:type="dcterms:W3CDTF">2023-03-19T16:24:31Z</dcterms:created>
  <dcterms:modified xsi:type="dcterms:W3CDTF">2023-03-20T08:17:26Z</dcterms:modified>
</cp:coreProperties>
</file>