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5" r:id="rId5"/>
    <p:sldId id="260" r:id="rId6"/>
    <p:sldId id="262" r:id="rId7"/>
    <p:sldId id="264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2B1867-3505-49D7-BBD6-6D62529D82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B5D2FF-57F4-45AC-B896-9386B5494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89437C-E1F5-4F97-BA09-530FC1B04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DA6487-8054-4894-AAA3-0567A6B82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E07458-EBB6-468D-ABD5-460CE87AF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7265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2908B-AD2A-4E1C-BB1F-69B9D16C9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02A9AD-9E07-4ABC-90B5-9D088B6B8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CA3291-5693-40D4-AB43-0EE3FB80A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F7A04E-B4DA-4AE6-A1DA-DFABC538A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60B630-F00C-4F73-9586-BA80F2721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0215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C86F3C-EBEC-4CD1-8992-83A6E06DA4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AA9346-9133-41E9-A145-9D945AFF0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B1917F-3A19-4A04-8DF0-EFB6795F8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F9A69B-C870-4596-8732-D5ABD78C3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445793-AFD5-4DEF-B5EB-808E3BD04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9837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390B52-945C-4F3D-B1E0-8B856B8DB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900F18-62C0-4AAA-98AD-CE7FA19DE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327830-5BD9-4CAD-9C4B-EA94EBC1F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ABE81A-8EC2-4CBA-A909-EF6EAF385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D95B97-E427-40C6-ABB3-FC08C0328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1560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2BBA3-102F-4A26-8B7A-6818DA0B8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E7236B-988F-40DE-8D08-6E0E13238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D1D40E-CFBC-4050-AB9B-46D26E67D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8B250F-C627-42AD-892E-4BA41A7FE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225B1F-D937-4F0E-B709-1706BFDC3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2330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F076B4-EF5B-46B4-A4F1-F2A6ED37C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3C4888-752B-4743-A0DE-581E426D54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62F249-4CE7-49B7-94DE-F6A63CCE5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5AC027-F346-42C9-963C-7D2E8D86C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C4198A-F164-4C30-B412-11B372485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599E22-DE12-49C4-954B-BD6F5B6F3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8510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2E90B-3365-468A-A91E-8066672E8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71405C-5915-47AC-8B17-C610A61BE1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75B0D4-9B30-4672-A9EB-87B81FE685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243B4F6-BE15-4181-A608-74C5F98236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7E9D860-FD36-4C04-9DAF-3DFD0BDC9C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3C41F16-736E-4BCF-B313-FB2D6B519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3D3E1B1-CF2D-4969-8FD8-B7C0E1F9A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3AF7940-CF42-43B1-9EAD-77E02A26E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7875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68552B-EC06-4D41-B7FF-99151D6E6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2DDB25D-AFC5-4017-A5A9-FC5D2F689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FF387C7-80C6-4E76-A1E5-22456C993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B70ED9-923E-4F93-9DD3-632385C62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0265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6C93395-458C-448F-AC9B-A9B9C2DC1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33CBA51-464B-439D-84E7-C8352CB97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CA0292F-5C26-4B47-9407-9722F4DE9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1861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D7E77-F8B7-4A07-99BF-1D373DBBB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3441A1-62C2-4BD7-A804-9289DD233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9E74F1-850F-4DA2-9FD4-9493E8889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D6FB0B-DEFC-4B30-AEA7-1E92CA74B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A33276-0E07-4C88-8195-D7D08B8F7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3D709D-E108-4D3C-BFD6-1D7CF0F45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713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D8328C-2C0D-4B79-8A48-B867F3A94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083371F-49A3-49BD-BEB0-96D8946D89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7D0814-42BC-42E5-907F-4C7A875EC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8906EA-1FFF-419C-BFE9-F84E0260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720F0C-C324-467B-BF76-1495C5032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960BD4-D053-409D-9DCB-52671A553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120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0D8FB9-5F0D-46C0-BBA5-3EBB0EF2D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047762-82F6-4A36-9DF3-4B27B41F2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403CFE-56F1-4F0F-A908-F0D7F87FE5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F7DA2-AF6B-48FC-B396-74F7DA4E0971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14A94D-F8CD-412E-93EC-318F7AD96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111F9F-191A-4EF3-A7D1-B6954601A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298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D7B743C-4E92-4FEE-BFF8-D3A73B2CEEDA}"/>
              </a:ext>
            </a:extLst>
          </p:cNvPr>
          <p:cNvSpPr txBox="1">
            <a:spLocks/>
          </p:cNvSpPr>
          <p:nvPr/>
        </p:nvSpPr>
        <p:spPr>
          <a:xfrm>
            <a:off x="997160" y="295615"/>
            <a:ext cx="10197680" cy="369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/>
              <a:t>Узагальнення та систематизація знань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15FC93-5254-4541-A0A6-1D4C3E8C520D}"/>
              </a:ext>
            </a:extLst>
          </p:cNvPr>
          <p:cNvSpPr/>
          <p:nvPr/>
        </p:nvSpPr>
        <p:spPr>
          <a:xfrm rot="2182460">
            <a:off x="1690061" y="295117"/>
            <a:ext cx="1032284" cy="1711034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1500" dirty="0"/>
              <a:t>Р</a:t>
            </a:r>
            <a:endParaRPr lang="uk-UA" sz="40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6E953A1-6E3C-45A9-814B-B8B99F1934AA}"/>
              </a:ext>
            </a:extLst>
          </p:cNvPr>
          <p:cNvSpPr/>
          <p:nvPr/>
        </p:nvSpPr>
        <p:spPr>
          <a:xfrm rot="18739596">
            <a:off x="5579858" y="4749206"/>
            <a:ext cx="1032284" cy="1711034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1500" dirty="0"/>
              <a:t>С</a:t>
            </a:r>
            <a:endParaRPr lang="uk-UA" sz="4000" dirty="0"/>
          </a:p>
        </p:txBody>
      </p:sp>
      <p:pic>
        <p:nvPicPr>
          <p:cNvPr id="9" name="Picture 2" descr="Что такое &amp;quot;точка&amp;quot;? - VIPSTORY">
            <a:extLst>
              <a:ext uri="{FF2B5EF4-FFF2-40B4-BE49-F238E27FC236}">
                <a16:creationId xmlns:a16="http://schemas.microsoft.com/office/drawing/2014/main" id="{AAA9CDCE-7AA0-4507-AB61-522AE40FFF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9" t="18000" r="21333" b="12999"/>
          <a:stretch/>
        </p:blipFill>
        <p:spPr bwMode="auto">
          <a:xfrm flipH="1">
            <a:off x="0" y="5667658"/>
            <a:ext cx="1173038" cy="118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257923-49D2-42EC-A205-54DBA3D12095}"/>
              </a:ext>
            </a:extLst>
          </p:cNvPr>
          <p:cNvSpPr/>
          <p:nvPr/>
        </p:nvSpPr>
        <p:spPr>
          <a:xfrm rot="18079505">
            <a:off x="8749698" y="435028"/>
            <a:ext cx="1032284" cy="1711034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1500" dirty="0"/>
              <a:t>П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3150492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8043237-0BEE-4D06-887D-EDF437CE3C90}"/>
              </a:ext>
            </a:extLst>
          </p:cNvPr>
          <p:cNvSpPr/>
          <p:nvPr/>
        </p:nvSpPr>
        <p:spPr>
          <a:xfrm>
            <a:off x="833719" y="286043"/>
            <a:ext cx="1032284" cy="1711034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1500" dirty="0"/>
              <a:t>Р</a:t>
            </a:r>
            <a:endParaRPr lang="uk-UA" sz="40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A8510C8-DA57-4395-956A-AC620CCC92A8}"/>
              </a:ext>
            </a:extLst>
          </p:cNvPr>
          <p:cNvSpPr/>
          <p:nvPr/>
        </p:nvSpPr>
        <p:spPr>
          <a:xfrm>
            <a:off x="4159350" y="345964"/>
            <a:ext cx="7198931" cy="58561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/>
              <a:t>неокличним реченням</a:t>
            </a:r>
            <a:endParaRPr lang="uk-UA" sz="40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D76C94-338C-43E1-8725-F0E6ADC23110}"/>
              </a:ext>
            </a:extLst>
          </p:cNvPr>
          <p:cNvSpPr/>
          <p:nvPr/>
        </p:nvSpPr>
        <p:spPr>
          <a:xfrm>
            <a:off x="814651" y="2424332"/>
            <a:ext cx="1032284" cy="1711034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1500" dirty="0"/>
              <a:t>П</a:t>
            </a:r>
            <a:endParaRPr lang="uk-UA" sz="40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F5CAA2-0484-48AD-9A9F-6E3204BD3A0F}"/>
              </a:ext>
            </a:extLst>
          </p:cNvPr>
          <p:cNvSpPr/>
          <p:nvPr/>
        </p:nvSpPr>
        <p:spPr>
          <a:xfrm>
            <a:off x="814651" y="4855966"/>
            <a:ext cx="1032284" cy="1711034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1500" dirty="0"/>
              <a:t>С</a:t>
            </a:r>
            <a:endParaRPr lang="uk-UA" sz="40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0DB90FF-0A71-4B30-8B58-64F2EED09D58}"/>
              </a:ext>
            </a:extLst>
          </p:cNvPr>
          <p:cNvSpPr/>
          <p:nvPr/>
        </p:nvSpPr>
        <p:spPr>
          <a:xfrm>
            <a:off x="2194561" y="931583"/>
            <a:ext cx="1786596" cy="419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може бути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3990311-71F2-49EB-9E75-C5B5DEFA7FC4}"/>
              </a:ext>
            </a:extLst>
          </p:cNvPr>
          <p:cNvSpPr/>
          <p:nvPr/>
        </p:nvSpPr>
        <p:spPr>
          <a:xfrm>
            <a:off x="4159349" y="1141560"/>
            <a:ext cx="7198931" cy="5856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/>
              <a:t>окличним реченням</a:t>
            </a:r>
            <a:endParaRPr lang="uk-UA" sz="40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D745A95-8463-45B8-B6A9-5B893B94430A}"/>
              </a:ext>
            </a:extLst>
          </p:cNvPr>
          <p:cNvSpPr/>
          <p:nvPr/>
        </p:nvSpPr>
        <p:spPr>
          <a:xfrm>
            <a:off x="4143417" y="2424332"/>
            <a:ext cx="7198931" cy="58561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/>
              <a:t>неокличним реченням</a:t>
            </a:r>
            <a:endParaRPr lang="uk-UA" sz="40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A335B0-65C4-444E-90CD-A8134088009D}"/>
              </a:ext>
            </a:extLst>
          </p:cNvPr>
          <p:cNvSpPr/>
          <p:nvPr/>
        </p:nvSpPr>
        <p:spPr>
          <a:xfrm>
            <a:off x="3981155" y="4628035"/>
            <a:ext cx="7198931" cy="58561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/>
              <a:t>неокличним реченням</a:t>
            </a:r>
            <a:endParaRPr lang="uk-UA" sz="40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1F1B79-297C-4116-8B53-DB671CBFE024}"/>
              </a:ext>
            </a:extLst>
          </p:cNvPr>
          <p:cNvSpPr/>
          <p:nvPr/>
        </p:nvSpPr>
        <p:spPr>
          <a:xfrm>
            <a:off x="4143416" y="3289763"/>
            <a:ext cx="7198931" cy="5856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/>
              <a:t>окличним реченням</a:t>
            </a:r>
            <a:endParaRPr lang="uk-UA" sz="4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A4AB5A6-9B10-410A-BB3D-8148AFDEC940}"/>
              </a:ext>
            </a:extLst>
          </p:cNvPr>
          <p:cNvSpPr/>
          <p:nvPr/>
        </p:nvSpPr>
        <p:spPr>
          <a:xfrm>
            <a:off x="3981155" y="5711483"/>
            <a:ext cx="7198931" cy="5856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/>
              <a:t>окличним реченням</a:t>
            </a:r>
            <a:endParaRPr lang="uk-UA" sz="4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84F81FE-2148-4CFB-A703-A42620B08823}"/>
              </a:ext>
            </a:extLst>
          </p:cNvPr>
          <p:cNvSpPr/>
          <p:nvPr/>
        </p:nvSpPr>
        <p:spPr>
          <a:xfrm>
            <a:off x="2020747" y="2929781"/>
            <a:ext cx="1786596" cy="419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може бути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B4634B4-7505-43FC-937F-231E0607AC44}"/>
              </a:ext>
            </a:extLst>
          </p:cNvPr>
          <p:cNvSpPr/>
          <p:nvPr/>
        </p:nvSpPr>
        <p:spPr>
          <a:xfrm>
            <a:off x="2020747" y="5347934"/>
            <a:ext cx="1786596" cy="419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може бути</a:t>
            </a:r>
          </a:p>
        </p:txBody>
      </p:sp>
      <p:pic>
        <p:nvPicPr>
          <p:cNvPr id="19" name="Picture 2" descr="Что такое &amp;quot;точка&amp;quot;? - VIPSTORY">
            <a:extLst>
              <a:ext uri="{FF2B5EF4-FFF2-40B4-BE49-F238E27FC236}">
                <a16:creationId xmlns:a16="http://schemas.microsoft.com/office/drawing/2014/main" id="{7251D279-29C3-42EE-95C0-15FECEF826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9" t="18000" r="21333" b="12999"/>
          <a:stretch/>
        </p:blipFill>
        <p:spPr bwMode="auto">
          <a:xfrm>
            <a:off x="11358280" y="345964"/>
            <a:ext cx="598755" cy="60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Картинки для детей знаки препинания - подборка 20 фото">
            <a:extLst>
              <a:ext uri="{FF2B5EF4-FFF2-40B4-BE49-F238E27FC236}">
                <a16:creationId xmlns:a16="http://schemas.microsoft.com/office/drawing/2014/main" id="{8743F945-FF4D-41B9-8A5B-9A36494D04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7" r="26000"/>
          <a:stretch/>
        </p:blipFill>
        <p:spPr bwMode="auto">
          <a:xfrm>
            <a:off x="11536472" y="1028910"/>
            <a:ext cx="420563" cy="98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Весёлый восклицательный знак: стоковые векторные изображения, иллюстрации |  Depositphotos">
            <a:extLst>
              <a:ext uri="{FF2B5EF4-FFF2-40B4-BE49-F238E27FC236}">
                <a16:creationId xmlns:a16="http://schemas.microsoft.com/office/drawing/2014/main" id="{BDCAEA9E-0A96-4FE0-B2F2-6CBA0510BA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" r="45458"/>
          <a:stretch/>
        </p:blipFill>
        <p:spPr bwMode="auto">
          <a:xfrm>
            <a:off x="11377349" y="2285614"/>
            <a:ext cx="301073" cy="90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Весёлый восклицательный знак: стоковые векторные изображения, иллюстрации |  Depositphotos">
            <a:extLst>
              <a:ext uri="{FF2B5EF4-FFF2-40B4-BE49-F238E27FC236}">
                <a16:creationId xmlns:a16="http://schemas.microsoft.com/office/drawing/2014/main" id="{A6E4E28C-ECFE-46E4-83DA-3E23DB1C17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" r="45458"/>
          <a:stretch/>
        </p:blipFill>
        <p:spPr bwMode="auto">
          <a:xfrm>
            <a:off x="11407718" y="3141984"/>
            <a:ext cx="301073" cy="90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Картинки для детей знаки препинания - подборка 20 фото">
            <a:extLst>
              <a:ext uri="{FF2B5EF4-FFF2-40B4-BE49-F238E27FC236}">
                <a16:creationId xmlns:a16="http://schemas.microsoft.com/office/drawing/2014/main" id="{ED91C668-F37C-42CB-8BAC-872A146E8F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7" r="26000"/>
          <a:stretch/>
        </p:blipFill>
        <p:spPr bwMode="auto">
          <a:xfrm>
            <a:off x="11708791" y="3087687"/>
            <a:ext cx="420563" cy="98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Что такое &amp;quot;точка&amp;quot;? - VIPSTORY">
            <a:extLst>
              <a:ext uri="{FF2B5EF4-FFF2-40B4-BE49-F238E27FC236}">
                <a16:creationId xmlns:a16="http://schemas.microsoft.com/office/drawing/2014/main" id="{E57C16BD-6B8D-4DAE-BF68-6A80588A61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9" t="18000" r="21333" b="12999"/>
          <a:stretch/>
        </p:blipFill>
        <p:spPr bwMode="auto">
          <a:xfrm>
            <a:off x="11320317" y="4652196"/>
            <a:ext cx="598755" cy="60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Картинки для детей знаки препинания - подборка 20 фото">
            <a:extLst>
              <a:ext uri="{FF2B5EF4-FFF2-40B4-BE49-F238E27FC236}">
                <a16:creationId xmlns:a16="http://schemas.microsoft.com/office/drawing/2014/main" id="{D247D216-E054-45F9-AA1D-D8EB4C16F1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7" r="26000"/>
          <a:stretch/>
        </p:blipFill>
        <p:spPr bwMode="auto">
          <a:xfrm>
            <a:off x="11257859" y="5500608"/>
            <a:ext cx="420563" cy="98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22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99C9A3-4911-45CB-808D-43B340142B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 b="20228"/>
          <a:stretch/>
        </p:blipFill>
        <p:spPr>
          <a:xfrm flipH="1">
            <a:off x="0" y="0"/>
            <a:ext cx="1828276" cy="2433711"/>
          </a:xfrm>
          <a:prstGeom prst="rect">
            <a:avLst/>
          </a:prstGeom>
        </p:spPr>
      </p:pic>
      <p:pic>
        <p:nvPicPr>
          <p:cNvPr id="1026" name="Picture 2" descr="Цікаві факти про Київ - Цікаво знати - Статті - AngaTravel">
            <a:extLst>
              <a:ext uri="{FF2B5EF4-FFF2-40B4-BE49-F238E27FC236}">
                <a16:creationId xmlns:a16="http://schemas.microsoft.com/office/drawing/2014/main" id="{FFC7E31F-EDD5-4E70-926D-701230364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391" y="9448"/>
            <a:ext cx="7167609" cy="371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44CECA-4D8C-4BE0-AAC7-82739406D5B5}"/>
              </a:ext>
            </a:extLst>
          </p:cNvPr>
          <p:cNvSpPr txBox="1"/>
          <p:nvPr/>
        </p:nvSpPr>
        <p:spPr>
          <a:xfrm>
            <a:off x="1046021" y="4237941"/>
            <a:ext cx="98001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 Чи знаєш ти це місто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1D455A-D211-4075-A2DE-88E043C13700}"/>
              </a:ext>
            </a:extLst>
          </p:cNvPr>
          <p:cNvSpPr txBox="1"/>
          <p:nvPr/>
        </p:nvSpPr>
        <p:spPr>
          <a:xfrm>
            <a:off x="1859515" y="185803"/>
            <a:ext cx="31336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err="1"/>
              <a:t>Спиши</a:t>
            </a:r>
            <a:r>
              <a:rPr lang="uk-UA" sz="3200" i="1" dirty="0"/>
              <a:t> речення, визнач його вид, постав розділовий знак.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25810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99C9A3-4911-45CB-808D-43B340142B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 b="20228"/>
          <a:stretch/>
        </p:blipFill>
        <p:spPr>
          <a:xfrm flipH="1">
            <a:off x="0" y="0"/>
            <a:ext cx="1828276" cy="2433711"/>
          </a:xfrm>
          <a:prstGeom prst="rect">
            <a:avLst/>
          </a:prstGeom>
        </p:spPr>
      </p:pic>
      <p:pic>
        <p:nvPicPr>
          <p:cNvPr id="1026" name="Picture 2" descr="Цікаві факти про Київ - Цікаво знати - Статті - AngaTravel">
            <a:extLst>
              <a:ext uri="{FF2B5EF4-FFF2-40B4-BE49-F238E27FC236}">
                <a16:creationId xmlns:a16="http://schemas.microsoft.com/office/drawing/2014/main" id="{FFC7E31F-EDD5-4E70-926D-701230364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391" y="9448"/>
            <a:ext cx="7167609" cy="371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44CECA-4D8C-4BE0-AAC7-82739406D5B5}"/>
              </a:ext>
            </a:extLst>
          </p:cNvPr>
          <p:cNvSpPr txBox="1"/>
          <p:nvPr/>
        </p:nvSpPr>
        <p:spPr>
          <a:xfrm>
            <a:off x="258230" y="5453181"/>
            <a:ext cx="11145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Київ – це столиця   ..країни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1D455A-D211-4075-A2DE-88E043C13700}"/>
              </a:ext>
            </a:extLst>
          </p:cNvPr>
          <p:cNvSpPr txBox="1"/>
          <p:nvPr/>
        </p:nvSpPr>
        <p:spPr>
          <a:xfrm>
            <a:off x="1859515" y="185803"/>
            <a:ext cx="31336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err="1"/>
              <a:t>Спиши</a:t>
            </a:r>
            <a:r>
              <a:rPr lang="uk-UA" sz="3200" i="1" dirty="0"/>
              <a:t> речення, визнач його вид, постав розділовий знак.</a:t>
            </a:r>
            <a:endParaRPr lang="uk-UA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2F3AF6-C10E-41EC-98A3-20C2039E5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8041" y="3833701"/>
            <a:ext cx="1337089" cy="178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7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99C9A3-4911-45CB-808D-43B340142B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 flipH="1">
            <a:off x="0" y="9448"/>
            <a:ext cx="1959227" cy="3442170"/>
          </a:xfrm>
          <a:prstGeom prst="rect">
            <a:avLst/>
          </a:prstGeom>
        </p:spPr>
      </p:pic>
      <p:pic>
        <p:nvPicPr>
          <p:cNvPr id="1026" name="Picture 2" descr="Цікаві факти про Київ - Цікаво знати - Статті - AngaTravel">
            <a:extLst>
              <a:ext uri="{FF2B5EF4-FFF2-40B4-BE49-F238E27FC236}">
                <a16:creationId xmlns:a16="http://schemas.microsoft.com/office/drawing/2014/main" id="{FFC7E31F-EDD5-4E70-926D-701230364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391" y="9448"/>
            <a:ext cx="7167609" cy="371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44CECA-4D8C-4BE0-AAC7-82739406D5B5}"/>
              </a:ext>
            </a:extLst>
          </p:cNvPr>
          <p:cNvSpPr txBox="1"/>
          <p:nvPr/>
        </p:nvSpPr>
        <p:spPr>
          <a:xfrm>
            <a:off x="1435065" y="4575566"/>
            <a:ext cx="93218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 дуже  місто  красиве Київ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6198E5-7946-40B9-9A60-55E4F522FA72}"/>
              </a:ext>
            </a:extLst>
          </p:cNvPr>
          <p:cNvSpPr txBox="1"/>
          <p:nvPr/>
        </p:nvSpPr>
        <p:spPr>
          <a:xfrm>
            <a:off x="1960214" y="96439"/>
            <a:ext cx="30641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Склади з поданих слів речення, визнач його вид, постав розділовий знак.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49782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EF05F3-4CDA-475D-AE11-76C6594E2E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 b="19011"/>
          <a:stretch/>
        </p:blipFill>
        <p:spPr>
          <a:xfrm flipH="1">
            <a:off x="53876" y="1069"/>
            <a:ext cx="2113613" cy="2867669"/>
          </a:xfrm>
          <a:prstGeom prst="rect">
            <a:avLst/>
          </a:prstGeom>
        </p:spPr>
      </p:pic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3F1EBABE-F812-4863-9B7F-0422B0EFA6BD}"/>
              </a:ext>
            </a:extLst>
          </p:cNvPr>
          <p:cNvSpPr txBox="1">
            <a:spLocks/>
          </p:cNvSpPr>
          <p:nvPr/>
        </p:nvSpPr>
        <p:spPr>
          <a:xfrm>
            <a:off x="1399120" y="1661732"/>
            <a:ext cx="5693614" cy="1364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/>
              <a:t>ФУНІКУЛЕР -</a:t>
            </a:r>
          </a:p>
        </p:txBody>
      </p:sp>
      <p:pic>
        <p:nvPicPr>
          <p:cNvPr id="2050" name="Picture 2" descr="У столиці відновлює роботу Київський фунікулер - портал новин LB.ua">
            <a:extLst>
              <a:ext uri="{FF2B5EF4-FFF2-40B4-BE49-F238E27FC236}">
                <a16:creationId xmlns:a16="http://schemas.microsoft.com/office/drawing/2014/main" id="{7DA2B185-4721-40A9-8976-C28EB602A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445" y="0"/>
            <a:ext cx="4604665" cy="286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8B6E18-DF40-4AF3-9FB0-144535894B54}"/>
              </a:ext>
            </a:extLst>
          </p:cNvPr>
          <p:cNvSpPr txBox="1"/>
          <p:nvPr/>
        </p:nvSpPr>
        <p:spPr>
          <a:xfrm>
            <a:off x="2167488" y="96439"/>
            <a:ext cx="53305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Склади речення з поданим словом.</a:t>
            </a:r>
            <a:endParaRPr lang="uk-UA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52F3DE-9521-46C4-82BC-E5F78DA1B6BE}"/>
              </a:ext>
            </a:extLst>
          </p:cNvPr>
          <p:cNvSpPr txBox="1"/>
          <p:nvPr/>
        </p:nvSpPr>
        <p:spPr>
          <a:xfrm>
            <a:off x="221224" y="2899858"/>
            <a:ext cx="66156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це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транспортний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засіб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що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пересувається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по рейках.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відміну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від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інших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транспортних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механізмів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він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використовує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для руху не локомотив, як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поїзда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, 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спеціальні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канати</a:t>
            </a:r>
            <a:r>
              <a:rPr lang="ru-RU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.</a:t>
            </a:r>
            <a:endParaRPr lang="uk-UA" dirty="0"/>
          </a:p>
        </p:txBody>
      </p:sp>
      <p:pic>
        <p:nvPicPr>
          <p:cNvPr id="2054" name="Picture 6" descr="Що таке фунікулер і як він працює">
            <a:extLst>
              <a:ext uri="{FF2B5EF4-FFF2-40B4-BE49-F238E27FC236}">
                <a16:creationId xmlns:a16="http://schemas.microsoft.com/office/drawing/2014/main" id="{6955CB13-4884-42D7-94B5-867D9C358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991" y="2868738"/>
            <a:ext cx="5537010" cy="395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16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884882F-C526-4D78-B92B-9C6A32F32A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 b="19011"/>
          <a:stretch/>
        </p:blipFill>
        <p:spPr>
          <a:xfrm flipH="1">
            <a:off x="53876" y="1069"/>
            <a:ext cx="2113613" cy="28676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858C28-F2FF-4A5D-ACB2-7242C94FB6DF}"/>
              </a:ext>
            </a:extLst>
          </p:cNvPr>
          <p:cNvSpPr txBox="1"/>
          <p:nvPr/>
        </p:nvSpPr>
        <p:spPr>
          <a:xfrm>
            <a:off x="2489982" y="1142515"/>
            <a:ext cx="9298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err="1"/>
              <a:t>Запиши</a:t>
            </a:r>
            <a:r>
              <a:rPr lang="uk-UA" sz="3200" i="1" dirty="0"/>
              <a:t> речення від діда Панаса під диктовку або по пам’яті.</a:t>
            </a:r>
            <a:endParaRPr lang="uk-UA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4D9390-967E-451D-A8D9-5342B289C871}"/>
              </a:ext>
            </a:extLst>
          </p:cNvPr>
          <p:cNvSpPr txBox="1"/>
          <p:nvPr/>
        </p:nvSpPr>
        <p:spPr>
          <a:xfrm>
            <a:off x="1435065" y="3812345"/>
            <a:ext cx="105365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А ви були у столиці України?</a:t>
            </a:r>
          </a:p>
        </p:txBody>
      </p:sp>
    </p:spTree>
    <p:extLst>
      <p:ext uri="{BB962C8B-B14F-4D97-AF65-F5344CB8AC3E}">
        <p14:creationId xmlns:p14="http://schemas.microsoft.com/office/powerpoint/2010/main" val="45511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137</Words>
  <Application>Microsoft Office PowerPoint</Application>
  <PresentationFormat>Широкоэкранный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Повторимо </dc:title>
  <dc:creator>Максим</dc:creator>
  <cp:lastModifiedBy>Максим</cp:lastModifiedBy>
  <cp:revision>5</cp:revision>
  <dcterms:created xsi:type="dcterms:W3CDTF">2023-03-05T16:36:37Z</dcterms:created>
  <dcterms:modified xsi:type="dcterms:W3CDTF">2023-03-15T07:36:31Z</dcterms:modified>
</cp:coreProperties>
</file>