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81" r:id="rId5"/>
    <p:sldId id="282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B72275-0629-491A-99EB-95C1BF79B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F4DE36-0E48-461B-9652-FEF535840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38292-F7D0-4D4C-B3C9-98510CD4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3475E0-754C-4864-80E9-FD043E3F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BB6997-858F-4900-A802-C9552B37E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845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400CE-12A9-4AB1-8F3B-3BBF6FA52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CE17F3A-BC63-42E6-A2B2-23FCBAE3F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6E7E44-2E76-4768-A2D4-FB07D5A6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EE9E56-7C7B-4848-AB6D-00113FB2B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E4256-7C6E-491F-8601-13C26E88D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44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DB4C42B-58B9-45FE-9CD5-E2B5B8E6AE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D6F38E-DC29-4D57-9A67-A3B535335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E2315C-9348-404A-9E5E-CCD1BD7F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86C3D9-ED60-4019-AFCF-400E6B51B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E70D33-997E-485A-B352-4FFED81E9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024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B9885-4095-40E4-BBD5-C0D8F9789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769D88-517E-49FD-B15C-93AC35096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0B0347-8410-4BCC-9C02-22DA214A6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B75AE1-3136-4D4B-AD26-35AA331D7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24D256-A166-4D07-A7AB-98F6BAFD1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342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511E0-7204-4F97-93E5-6CE396B29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B63945-14BA-436D-BDFC-1FAF9A602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1FB38B-1E0F-41E8-95ED-D5B6FE870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7D13AE-7F54-49BD-A53F-ABB72769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E603B-B12C-481C-A0EB-1A67BE0B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10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F0515-7D01-4FEB-8A8B-E8AFD679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350C9-2778-46C7-8ADD-EC2E03799D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6B3A4D-75CE-4781-960F-678FA7553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3A1FFF-61BA-4942-A01A-69D6DF364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53F107-8E62-46C7-A436-65EB4EEB3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058894-83F3-42A1-B2CE-C8D9F9A82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67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44C02A-568F-497E-8B0F-57FB24C46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D48BA1-81A5-4FC3-86B0-69A652C66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F87838-AE78-4800-B277-E20CF7D11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5D94A5C-E33B-4B40-8093-3BE6B1CCB2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ED35D4A-3DDA-42EC-B3D7-46A87F2D35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5A7B017-A595-44DB-9978-C10FD87E9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A03701-34FB-4AA2-A830-7E81D7BA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35CC8C5-0BEA-4B3D-9769-8F7D22BE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889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2A342F-0926-4ED1-8FC6-AB467ACD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B6BCE8-D79D-44C4-9D25-EF39ECF1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A2C17-4ED1-48C4-B11A-4B027A3E3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EAA63A-CFB2-4FFA-9208-E3C7B1102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1586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D0D261-D0C6-4DDC-9CAC-CFB60D5C6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C396575-01C9-4AA9-9A36-B0ECFE808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462745-7EFF-4833-B8A5-2273EA035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194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3C45F-0EB3-4CF6-AB24-B3AC8DA0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AA9BC6-8D3B-45BD-A38E-3CD79FE7F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95D5D3-67C4-4BD4-80A3-C8564FB4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6377C5-A5BD-4BCC-A2B6-9CA32CCC8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D08917-0BBA-4E5E-B719-14B0749AA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56BEFB-9B0E-4C89-B653-5DF30E674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37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7236BB-B149-49E8-9A46-D6CFCD8B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614BAFC-5F5B-4B8D-9B35-F8C5693D55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365356-C57F-422C-89D3-BCAAFD21D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8A101E-66D5-43C3-BF2B-8B5863D57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B19707-DD79-4EE3-BAA0-60304023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9ACE74-FF96-422C-8A51-C4A038BA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8222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FD16BB-3AFC-4193-B468-472D5155C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F644CF-9994-43A4-89FE-E94F34A33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EE260E-4F53-4BD7-BE95-B5967A406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D1E9-1284-408E-9FAA-373417929C41}" type="datetimeFigureOut">
              <a:rPr lang="uk-UA" smtClean="0"/>
              <a:t>08.03.2023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0251B8-1A70-42AD-A301-601D76DAE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C8649E-5E0D-4A74-BC94-3A0474516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88673-2C5D-4183-9483-89916738AB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776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676E0B4-EDF7-454B-9A94-69000ACF1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75" y="-200914"/>
            <a:ext cx="10237051" cy="1325563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</a:rPr>
              <a:t>Додаємо і віднімаємо двоцифрові числа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56E72C-E045-42CD-9AEC-DFFF6E4C50AB}"/>
              </a:ext>
            </a:extLst>
          </p:cNvPr>
          <p:cNvSpPr txBox="1"/>
          <p:nvPr/>
        </p:nvSpPr>
        <p:spPr>
          <a:xfrm>
            <a:off x="334044" y="2398029"/>
            <a:ext cx="2654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43 + 29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id="{71156597-C055-44F9-8797-70C7CA7B769A}"/>
              </a:ext>
            </a:extLst>
          </p:cNvPr>
          <p:cNvSpPr txBox="1">
            <a:spLocks/>
          </p:cNvSpPr>
          <p:nvPr/>
        </p:nvSpPr>
        <p:spPr>
          <a:xfrm>
            <a:off x="334045" y="894283"/>
            <a:ext cx="76061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rgbClr val="FFFF00"/>
                </a:solidFill>
              </a:rPr>
              <a:t>Обчисліть різними способами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AB2BD9-3D3B-4855-A7D0-76198DD3B6A8}"/>
              </a:ext>
            </a:extLst>
          </p:cNvPr>
          <p:cNvSpPr txBox="1"/>
          <p:nvPr/>
        </p:nvSpPr>
        <p:spPr>
          <a:xfrm>
            <a:off x="334044" y="3831351"/>
            <a:ext cx="2654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– 19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Гуманоид инопланетянин - векторные изображения, Гуманоид инопланетянин  картинки | Depositphotos">
            <a:extLst>
              <a:ext uri="{FF2B5EF4-FFF2-40B4-BE49-F238E27FC236}">
                <a16:creationId xmlns:a16="http://schemas.microsoft.com/office/drawing/2014/main" id="{A26BC901-E7D7-43C0-88A1-F4812E5D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1" l="2326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26671" y="0"/>
            <a:ext cx="2146854" cy="383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2C2DF01-D0C9-4F12-9E50-EC29D6BF55FB}"/>
              </a:ext>
            </a:extLst>
          </p:cNvPr>
          <p:cNvSpPr txBox="1"/>
          <p:nvPr/>
        </p:nvSpPr>
        <p:spPr>
          <a:xfrm>
            <a:off x="6513520" y="3888370"/>
            <a:ext cx="2853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53 + 47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8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0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676E0B4-EDF7-454B-9A94-69000ACF1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660" y="2723383"/>
            <a:ext cx="6897629" cy="1325563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</a:rPr>
              <a:t>Запишіть число  </a:t>
            </a:r>
            <a:r>
              <a:rPr lang="uk-UA" i="1" dirty="0">
                <a:solidFill>
                  <a:srgbClr val="FFFF00"/>
                </a:solidFill>
              </a:rPr>
              <a:t>тисяча. </a:t>
            </a:r>
            <a:r>
              <a:rPr lang="uk-UA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AB2BD9-3D3B-4855-A7D0-76198DD3B6A8}"/>
              </a:ext>
            </a:extLst>
          </p:cNvPr>
          <p:cNvSpPr txBox="1"/>
          <p:nvPr/>
        </p:nvSpPr>
        <p:spPr>
          <a:xfrm>
            <a:off x="2072053" y="1996416"/>
            <a:ext cx="40239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1м = 100см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Гуманоид инопланетянин - векторные изображения, Гуманоид инопланетянин  картинки | Depositphotos">
            <a:extLst>
              <a:ext uri="{FF2B5EF4-FFF2-40B4-BE49-F238E27FC236}">
                <a16:creationId xmlns:a16="http://schemas.microsoft.com/office/drawing/2014/main" id="{A26BC901-E7D7-43C0-88A1-F4812E5D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1" l="2326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19947" y="1207976"/>
            <a:ext cx="2146854" cy="383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BBF11A8B-2E7C-433E-90D6-DF930BECC2DD}"/>
              </a:ext>
            </a:extLst>
          </p:cNvPr>
          <p:cNvSpPr txBox="1">
            <a:spLocks/>
          </p:cNvSpPr>
          <p:nvPr/>
        </p:nvSpPr>
        <p:spPr>
          <a:xfrm>
            <a:off x="78288" y="690349"/>
            <a:ext cx="117394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rgbClr val="FFFF00"/>
                </a:solidFill>
              </a:rPr>
              <a:t>Пригадайте одиниці вимірювання довжини, </a:t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dirty="0">
                <a:solidFill>
                  <a:srgbClr val="FFFF00"/>
                </a:solidFill>
              </a:rPr>
              <a:t>які співвідносяться з числом 100</a:t>
            </a: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id="{63E0ABFE-8931-4488-882D-3750721732CE}"/>
              </a:ext>
            </a:extLst>
          </p:cNvPr>
          <p:cNvSpPr txBox="1">
            <a:spLocks/>
          </p:cNvSpPr>
          <p:nvPr/>
        </p:nvSpPr>
        <p:spPr>
          <a:xfrm>
            <a:off x="374232" y="3935153"/>
            <a:ext cx="114435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>
                <a:solidFill>
                  <a:srgbClr val="FFFF00"/>
                </a:solidFill>
              </a:rPr>
              <a:t>	А чи знаєте ви міри, які мають місткість </a:t>
            </a:r>
          </a:p>
          <a:p>
            <a:r>
              <a:rPr lang="uk-UA" dirty="0">
                <a:solidFill>
                  <a:srgbClr val="FFFF00"/>
                </a:solidFill>
              </a:rPr>
              <a:t>у  </a:t>
            </a:r>
            <a:r>
              <a:rPr lang="uk-UA" i="1" dirty="0">
                <a:solidFill>
                  <a:srgbClr val="FFFF00"/>
                </a:solidFill>
              </a:rPr>
              <a:t>тисячу одиниць.</a:t>
            </a:r>
            <a:r>
              <a:rPr lang="uk-UA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E2692F-CD66-4329-AA62-D2C95CDDF01B}"/>
              </a:ext>
            </a:extLst>
          </p:cNvPr>
          <p:cNvSpPr txBox="1"/>
          <p:nvPr/>
        </p:nvSpPr>
        <p:spPr>
          <a:xfrm>
            <a:off x="411552" y="5260716"/>
            <a:ext cx="4863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1км = 1000м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60E05F-7C7C-46F9-8DF9-932AB08728D3}"/>
              </a:ext>
            </a:extLst>
          </p:cNvPr>
          <p:cNvSpPr txBox="1"/>
          <p:nvPr/>
        </p:nvSpPr>
        <p:spPr>
          <a:xfrm>
            <a:off x="8365741" y="5364518"/>
            <a:ext cx="4863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1кг = 1000г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ᐈ НЛО чи гра уяви? | Discover.in.ua">
            <a:extLst>
              <a:ext uri="{FF2B5EF4-FFF2-40B4-BE49-F238E27FC236}">
                <a16:creationId xmlns:a16="http://schemas.microsoft.com/office/drawing/2014/main" id="{83D97CC7-C9AD-4728-8815-C659E3476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374" y="5998991"/>
            <a:ext cx="1355358" cy="79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Рис длинный 1 кг">
            <a:extLst>
              <a:ext uri="{FF2B5EF4-FFF2-40B4-BE49-F238E27FC236}">
                <a16:creationId xmlns:a16="http://schemas.microsoft.com/office/drawing/2014/main" id="{0B6748FE-A9D9-46FA-9484-078072409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2364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089" y="4427492"/>
            <a:ext cx="2705047" cy="270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узырек для мыслей: облако 2">
            <a:extLst>
              <a:ext uri="{FF2B5EF4-FFF2-40B4-BE49-F238E27FC236}">
                <a16:creationId xmlns:a16="http://schemas.microsoft.com/office/drawing/2014/main" id="{27C57BB9-F4CE-468D-8BD4-94C8DA9784D7}"/>
              </a:ext>
            </a:extLst>
          </p:cNvPr>
          <p:cNvSpPr/>
          <p:nvPr/>
        </p:nvSpPr>
        <p:spPr>
          <a:xfrm>
            <a:off x="9377464" y="194181"/>
            <a:ext cx="2736248" cy="612648"/>
          </a:xfrm>
          <a:prstGeom prst="cloudCallout">
            <a:avLst>
              <a:gd name="adj1" fmla="val 14648"/>
              <a:gd name="adj2" fmla="val 15141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Величини</a:t>
            </a:r>
          </a:p>
        </p:txBody>
      </p:sp>
    </p:spTree>
    <p:extLst>
      <p:ext uri="{BB962C8B-B14F-4D97-AF65-F5344CB8AC3E}">
        <p14:creationId xmlns:p14="http://schemas.microsoft.com/office/powerpoint/2010/main" val="345338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676E0B4-EDF7-454B-9A94-69000ACF1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61" y="486955"/>
            <a:ext cx="6788285" cy="1325563"/>
          </a:xfrm>
        </p:spPr>
        <p:txBody>
          <a:bodyPr/>
          <a:lstStyle/>
          <a:p>
            <a:r>
              <a:rPr lang="uk-UA" dirty="0">
                <a:solidFill>
                  <a:srgbClr val="FFFF00"/>
                </a:solidFill>
              </a:rPr>
              <a:t>Порівняй іменовані числа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867DCF-C6EE-4B72-BCF2-2F455CFBD0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75" b="79563" l="23500" r="62500"/>
                    </a14:imgEffect>
                  </a14:imgLayer>
                </a14:imgProps>
              </a:ext>
            </a:extLst>
          </a:blip>
          <a:srcRect l="21260" t="50000" r="32815" b="19556"/>
          <a:stretch/>
        </p:blipFill>
        <p:spPr>
          <a:xfrm>
            <a:off x="8816340" y="0"/>
            <a:ext cx="3051894" cy="2697480"/>
          </a:xfrm>
          <a:prstGeom prst="rect">
            <a:avLst/>
          </a:prstGeom>
        </p:spPr>
      </p:pic>
      <p:pic>
        <p:nvPicPr>
          <p:cNvPr id="10" name="Picture 6" descr="Инопланетяне картинка для детей: Изображения Милые пришельцы | Бесплатные  векторы, стоковые фото и PSD —">
            <a:extLst>
              <a:ext uri="{FF2B5EF4-FFF2-40B4-BE49-F238E27FC236}">
                <a16:creationId xmlns:a16="http://schemas.microsoft.com/office/drawing/2014/main" id="{E5822C05-BCE1-46C8-BBBB-61369D643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5" b="55667" l="67413" r="833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22" r="14667" b="38148"/>
          <a:stretch/>
        </p:blipFill>
        <p:spPr bwMode="auto">
          <a:xfrm>
            <a:off x="8932776" y="577915"/>
            <a:ext cx="673766" cy="259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Инопланетяне картинка для детей: Изображения Милые пришельцы | Бесплатные  векторы, стоковые фото и PSD —">
            <a:extLst>
              <a:ext uri="{FF2B5EF4-FFF2-40B4-BE49-F238E27FC236}">
                <a16:creationId xmlns:a16="http://schemas.microsoft.com/office/drawing/2014/main" id="{7EC9194B-6839-4339-8AE3-E17972ED9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920" b="9521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133" r="28207"/>
          <a:stretch/>
        </p:blipFill>
        <p:spPr bwMode="auto">
          <a:xfrm flipH="1">
            <a:off x="9037319" y="2249805"/>
            <a:ext cx="387881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56E72C-E045-42CD-9AEC-DFFF6E4C50AB}"/>
              </a:ext>
            </a:extLst>
          </p:cNvPr>
          <p:cNvSpPr txBox="1"/>
          <p:nvPr/>
        </p:nvSpPr>
        <p:spPr>
          <a:xfrm>
            <a:off x="225612" y="3000531"/>
            <a:ext cx="5102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 см  * 4дм 1см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3B5FD1-962F-44B1-B893-5842FC30B465}"/>
              </a:ext>
            </a:extLst>
          </p:cNvPr>
          <p:cNvSpPr txBox="1"/>
          <p:nvPr/>
        </p:nvSpPr>
        <p:spPr>
          <a:xfrm>
            <a:off x="5729944" y="3068909"/>
            <a:ext cx="4666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25г  * 25кг      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B54516-A57F-445F-AD9B-E0B69DCD4A60}"/>
              </a:ext>
            </a:extLst>
          </p:cNvPr>
          <p:cNvSpPr txBox="1"/>
          <p:nvPr/>
        </p:nvSpPr>
        <p:spPr>
          <a:xfrm>
            <a:off x="2199432" y="2944386"/>
            <a:ext cx="477693" cy="707886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&lt;</a:t>
            </a:r>
            <a:endParaRPr lang="uk-U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71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690013E-818C-47C3-AE40-B3E597B42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7397" y="-1752212"/>
            <a:ext cx="4114708" cy="682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072528" y="75960"/>
            <a:ext cx="7157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</a:rPr>
              <a:t>Задача 3 (ст. 100)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205911" y="216314"/>
            <a:ext cx="22658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Ік</a:t>
            </a:r>
            <a:r>
              <a:rPr lang="uk-UA" sz="1150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776860" y="887725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564643" y="5248380"/>
            <a:ext cx="3736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      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027843" y="969245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6км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-34458" y="1660391"/>
            <a:ext cx="28113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rPr>
              <a:t>ІІк</a:t>
            </a:r>
            <a:r>
              <a:rPr lang="uk-UA" sz="11500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rPr>
              <a:t>.-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3256143" y="990870"/>
            <a:ext cx="4150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на 3км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2394288" y="3811845"/>
            <a:ext cx="12999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?км</a:t>
            </a:r>
            <a:endParaRPr lang="ru-RU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FF06EE-189E-42BA-B54F-792C15F16BE8}"/>
              </a:ext>
            </a:extLst>
          </p:cNvPr>
          <p:cNvSpPr txBox="1"/>
          <p:nvPr/>
        </p:nvSpPr>
        <p:spPr>
          <a:xfrm>
            <a:off x="-48627" y="3070698"/>
            <a:ext cx="296826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rPr>
              <a:t>ІІІк</a:t>
            </a:r>
            <a:r>
              <a:rPr lang="uk-UA" sz="11500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rPr>
              <a:t>.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4A43CF5-FC47-4E4F-8F3E-31F2708E89A8}"/>
              </a:ext>
            </a:extLst>
          </p:cNvPr>
          <p:cNvCxnSpPr>
            <a:cxnSpLocks/>
          </p:cNvCxnSpPr>
          <p:nvPr/>
        </p:nvCxnSpPr>
        <p:spPr>
          <a:xfrm flipV="1">
            <a:off x="7528380" y="1312656"/>
            <a:ext cx="0" cy="146429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96D04F4-9EE5-453E-83A1-A30822F38BE4}"/>
              </a:ext>
            </a:extLst>
          </p:cNvPr>
          <p:cNvCxnSpPr>
            <a:cxnSpLocks/>
          </p:cNvCxnSpPr>
          <p:nvPr/>
        </p:nvCxnSpPr>
        <p:spPr>
          <a:xfrm>
            <a:off x="7140560" y="1312656"/>
            <a:ext cx="38782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трелка: влево 21">
            <a:extLst>
              <a:ext uri="{FF2B5EF4-FFF2-40B4-BE49-F238E27FC236}">
                <a16:creationId xmlns:a16="http://schemas.microsoft.com/office/drawing/2014/main" id="{F82C5F25-B920-4AF8-99F4-4EAF119EE6E4}"/>
              </a:ext>
            </a:extLst>
          </p:cNvPr>
          <p:cNvSpPr/>
          <p:nvPr/>
        </p:nvSpPr>
        <p:spPr>
          <a:xfrm>
            <a:off x="3569920" y="2516114"/>
            <a:ext cx="3925093" cy="240620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29C5A6E-DFC0-4E09-8785-EEF3FFF9A90C}"/>
              </a:ext>
            </a:extLst>
          </p:cNvPr>
          <p:cNvSpPr/>
          <p:nvPr/>
        </p:nvSpPr>
        <p:spPr>
          <a:xfrm>
            <a:off x="2803496" y="2346563"/>
            <a:ext cx="583209" cy="71184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4DD6D4-C5E2-4DA1-A39C-683104F53EB5}"/>
              </a:ext>
            </a:extLst>
          </p:cNvPr>
          <p:cNvSpPr txBox="1"/>
          <p:nvPr/>
        </p:nvSpPr>
        <p:spPr>
          <a:xfrm>
            <a:off x="591870" y="4563831"/>
            <a:ext cx="4025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6  +    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C0AC8A12-DCC6-46FA-9E0D-8C39D6887E89}"/>
              </a:ext>
            </a:extLst>
          </p:cNvPr>
          <p:cNvCxnSpPr>
            <a:cxnSpLocks/>
          </p:cNvCxnSpPr>
          <p:nvPr/>
        </p:nvCxnSpPr>
        <p:spPr>
          <a:xfrm>
            <a:off x="8075668" y="4227343"/>
            <a:ext cx="193918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74A92AA-D72B-48A4-B0D6-1F631FBB7104}"/>
              </a:ext>
            </a:extLst>
          </p:cNvPr>
          <p:cNvCxnSpPr>
            <a:cxnSpLocks/>
            <a:endCxn id="34" idx="3"/>
          </p:cNvCxnSpPr>
          <p:nvPr/>
        </p:nvCxnSpPr>
        <p:spPr>
          <a:xfrm flipH="1" flipV="1">
            <a:off x="10014857" y="2078362"/>
            <a:ext cx="33350" cy="216663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трелка: влево 33">
            <a:extLst>
              <a:ext uri="{FF2B5EF4-FFF2-40B4-BE49-F238E27FC236}">
                <a16:creationId xmlns:a16="http://schemas.microsoft.com/office/drawing/2014/main" id="{F373A7F5-C575-46B0-A518-0C9FFF32CF36}"/>
              </a:ext>
            </a:extLst>
          </p:cNvPr>
          <p:cNvSpPr/>
          <p:nvPr/>
        </p:nvSpPr>
        <p:spPr>
          <a:xfrm>
            <a:off x="9102582" y="1941569"/>
            <a:ext cx="912275" cy="273586"/>
          </a:xfrm>
          <a:prstGeom prst="lef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5D8530-FE04-4AF2-96FF-EA006041B077}"/>
              </a:ext>
            </a:extLst>
          </p:cNvPr>
          <p:cNvSpPr txBox="1"/>
          <p:nvPr/>
        </p:nvSpPr>
        <p:spPr>
          <a:xfrm>
            <a:off x="3569921" y="3869595"/>
            <a:ext cx="41505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2км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A5EB9DA3-C358-43B2-813A-21B26D303E7B}"/>
              </a:ext>
            </a:extLst>
          </p:cNvPr>
          <p:cNvSpPr/>
          <p:nvPr/>
        </p:nvSpPr>
        <p:spPr>
          <a:xfrm>
            <a:off x="7852934" y="992222"/>
            <a:ext cx="372682" cy="2066189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33E2CC1-4F6D-4BF1-9992-A7880CB5BB18}"/>
              </a:ext>
            </a:extLst>
          </p:cNvPr>
          <p:cNvSpPr/>
          <p:nvPr/>
        </p:nvSpPr>
        <p:spPr>
          <a:xfrm>
            <a:off x="8380288" y="1773411"/>
            <a:ext cx="583209" cy="71184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410446-B66D-4EC7-ACF7-E1C845E7E95A}"/>
              </a:ext>
            </a:extLst>
          </p:cNvPr>
          <p:cNvSpPr txBox="1"/>
          <p:nvPr/>
        </p:nvSpPr>
        <p:spPr>
          <a:xfrm>
            <a:off x="591870" y="6023564"/>
            <a:ext cx="3736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      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2" descr="Гуманоид инопланетянин - векторные изображения, Гуманоид инопланетянин  картинки | Depositphotos">
            <a:extLst>
              <a:ext uri="{FF2B5EF4-FFF2-40B4-BE49-F238E27FC236}">
                <a16:creationId xmlns:a16="http://schemas.microsoft.com/office/drawing/2014/main" id="{4DA065D6-9B44-4625-B5DE-43F2F580B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611" l="2326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17788" y="2526070"/>
            <a:ext cx="614431" cy="109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62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24" grpId="0"/>
      <p:bldP spid="17" grpId="0"/>
      <p:bldP spid="16" grpId="0"/>
      <p:bldP spid="23" grpId="0"/>
      <p:bldP spid="25" grpId="0"/>
      <p:bldP spid="19" grpId="0"/>
      <p:bldP spid="22" grpId="0" animBg="1"/>
      <p:bldP spid="28" grpId="0" animBg="1"/>
      <p:bldP spid="29" grpId="0"/>
      <p:bldP spid="34" grpId="0" animBg="1"/>
      <p:bldP spid="31" grpId="0"/>
      <p:bldP spid="3" grpId="0" animBg="1"/>
      <p:bldP spid="27" grpId="0" animBg="1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676E0B4-EDF7-454B-9A94-69000ACF1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47" y="1630299"/>
            <a:ext cx="10237051" cy="4517582"/>
          </a:xfrm>
        </p:spPr>
        <p:txBody>
          <a:bodyPr>
            <a:noAutofit/>
          </a:bodyPr>
          <a:lstStyle/>
          <a:p>
            <a:r>
              <a:rPr lang="uk-UA" sz="7200" dirty="0">
                <a:solidFill>
                  <a:srgbClr val="FFFF00"/>
                </a:solidFill>
              </a:rPr>
              <a:t> Потренуйся </a:t>
            </a:r>
            <a:br>
              <a:rPr lang="uk-UA" sz="7200" dirty="0">
                <a:solidFill>
                  <a:srgbClr val="FFFF00"/>
                </a:solidFill>
              </a:rPr>
            </a:br>
            <a:r>
              <a:rPr lang="uk-UA" sz="7200" dirty="0">
                <a:solidFill>
                  <a:srgbClr val="FFFF00"/>
                </a:solidFill>
              </a:rPr>
              <a:t>ст. 100 вправа 2 ( 3 ст.)</a:t>
            </a:r>
            <a:br>
              <a:rPr lang="uk-UA" sz="7200" dirty="0">
                <a:solidFill>
                  <a:srgbClr val="FFFF00"/>
                </a:solidFill>
              </a:rPr>
            </a:br>
            <a:r>
              <a:rPr lang="uk-UA" sz="7200" dirty="0">
                <a:solidFill>
                  <a:srgbClr val="FFFF00"/>
                </a:solidFill>
              </a:rPr>
              <a:t>          вправа  4 (з хаткою)</a:t>
            </a:r>
            <a:br>
              <a:rPr lang="uk-UA" sz="7200" dirty="0">
                <a:solidFill>
                  <a:srgbClr val="FFFF00"/>
                </a:solidFill>
              </a:rPr>
            </a:br>
            <a:endParaRPr lang="uk-UA" sz="72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Гуманоид инопланетянин - векторные изображения, Гуманоид инопланетянин  картинки | Depositphotos">
            <a:extLst>
              <a:ext uri="{FF2B5EF4-FFF2-40B4-BE49-F238E27FC236}">
                <a16:creationId xmlns:a16="http://schemas.microsoft.com/office/drawing/2014/main" id="{A26BC901-E7D7-43C0-88A1-F4812E5DC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611" l="2326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26671" y="0"/>
            <a:ext cx="2146854" cy="383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177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136</Words>
  <Application>Microsoft Office PowerPoint</Application>
  <PresentationFormat>Широкоэкранный</PresentationFormat>
  <Paragraphs>30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Segoe UI Semilight</vt:lpstr>
      <vt:lpstr>Times New Roman</vt:lpstr>
      <vt:lpstr>Тема Office</vt:lpstr>
      <vt:lpstr>Додаємо і віднімаємо двоцифрові числа</vt:lpstr>
      <vt:lpstr>Запишіть число  тисяча.  </vt:lpstr>
      <vt:lpstr>Порівняй іменовані числа</vt:lpstr>
      <vt:lpstr>Презентация PowerPoint</vt:lpstr>
      <vt:lpstr> Потренуйся  ст. 100 вправа 2 ( 3 ст.)           вправа  4 (з хаткою)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Додаємо і віднімаємо двоцифрові числа</dc:title>
  <dc:creator>Максим</dc:creator>
  <cp:lastModifiedBy>Максим</cp:lastModifiedBy>
  <cp:revision>1</cp:revision>
  <dcterms:created xsi:type="dcterms:W3CDTF">2023-03-08T19:50:30Z</dcterms:created>
  <dcterms:modified xsi:type="dcterms:W3CDTF">2023-03-08T21:40:56Z</dcterms:modified>
</cp:coreProperties>
</file>