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56" r:id="rId3"/>
    <p:sldId id="259" r:id="rId4"/>
    <p:sldId id="260" r:id="rId5"/>
    <p:sldId id="261" r:id="rId6"/>
    <p:sldId id="262" r:id="rId7"/>
    <p:sldId id="257" r:id="rId8"/>
    <p:sldId id="263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63AA0-94E5-4F01-8968-091246B571BB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C6749-C2AE-48C6-8EA9-82355848FA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2666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AC6749-C2AE-48C6-8EA9-82355848FA13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6425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C6956-39CD-4B52-BBFF-113C360485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DAC69B-BD7A-4745-BBF5-5EB28365FB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A6BE39-6231-4764-A322-42DBB2D50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AF16-355C-4517-B1F3-44F5231F0458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839562-EC8D-4BAC-B8FB-D8515CAFB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46686F-142A-459D-8013-BD657FAC6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758C-7DF2-48CB-8E28-8A2A670CAA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772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53AC69-23AB-4C60-8B63-D0A8F5F54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2AD2E0-6068-4073-98EC-324F901FBE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D50693-C3BD-4BD8-A361-93DA0C8F9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AF16-355C-4517-B1F3-44F5231F0458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0BAE7E-44E4-45C5-8588-BCF41A23B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0944B7-6827-4BB0-A59B-D3BE7E441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758C-7DF2-48CB-8E28-8A2A670CAA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7386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569552F-F8EB-4DA2-A27D-ACA2E60F8C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68D533-BFFA-49E4-912A-B0E8CEFEA9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3F6F1C-8DFD-4F09-8D62-9AF12E6E2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AF16-355C-4517-B1F3-44F5231F0458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15E193-4505-4A2E-BE28-F779DBDF3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66C1C7-7B6B-4E63-8E83-D2E62B978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758C-7DF2-48CB-8E28-8A2A670CAA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24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37FE78-3538-40EE-B7C7-A95AFF37E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413F6A-B442-44A6-A321-AFF642FC1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F88970-00FD-4FBF-96CD-FE3A841D6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AF16-355C-4517-B1F3-44F5231F0458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08F170-A98F-4649-AB95-51B47E1D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FF14A2-ECE1-4312-9D42-B85F2A272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758C-7DF2-48CB-8E28-8A2A670CAA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459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639A1-C36F-403E-A359-63540A99A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6BC637-022F-4EDB-8D22-5471498FD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BFEC71-4DF0-41D9-90C9-38118360F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AF16-355C-4517-B1F3-44F5231F0458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9813F6-9773-42C6-8D29-DE080FC7E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830D3-F41F-4AAD-B5C2-F7D36399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758C-7DF2-48CB-8E28-8A2A670CAA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5949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98AE5F-268F-4D8C-8AF3-A81D8ACD1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D584A7-3582-4ACC-A788-3CC00D7568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657BF0-B2EC-4CD0-BD47-B8610F1BB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0CD0E0-0305-442F-B445-4BACB32E6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AF16-355C-4517-B1F3-44F5231F0458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656B37-D91E-4645-B0EF-156F0A2FF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510F01-F6A3-44C7-84AE-38CA1639E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758C-7DF2-48CB-8E28-8A2A670CAA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1558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2E825A-5F14-4BB3-A9D5-9689DD39E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59C914-3616-4673-A60A-DA7469D48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BD2496-8DD6-4E7F-8E6D-B4311BF05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A17665F-FA87-4AA1-B3DF-75115E4F10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6654303-88F1-478B-8F9D-16C3A85EFF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66C8F2D-9E20-4611-AEA9-FFD8131FE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AF16-355C-4517-B1F3-44F5231F0458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4C4643-4FB3-47E3-A688-310B4CEE9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E68652-ABCA-4B34-950C-E384A51F6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758C-7DF2-48CB-8E28-8A2A670CAA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4303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CC2E16-47F0-489C-94DA-8C6F42105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BC00573-843F-48CF-91B4-1F71404C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AF16-355C-4517-B1F3-44F5231F0458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24FDCEC-20CF-41D2-BA0B-85CB73D73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09DEAD3-8060-490A-B0C5-2AA2F548C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758C-7DF2-48CB-8E28-8A2A670CAA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0217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11958C5-A66C-43F8-89CF-43967D3A6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AF16-355C-4517-B1F3-44F5231F0458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8446706-05CE-442A-B4E8-7762B506D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F2B21B-DD80-4B6A-BF58-B5004DECF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758C-7DF2-48CB-8E28-8A2A670CAA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8115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B2F47-D2FB-4E80-B0A8-26C7D7941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AC5578-8188-4788-8260-DF560C253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AB94118-D4CF-4C89-8145-62072B07A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D1107B-C44F-470F-A159-96C7B3773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AF16-355C-4517-B1F3-44F5231F0458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C0989E-4792-4E03-9F7A-DF2B7CA80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A1500E-7EFA-4895-950C-87EA409E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758C-7DF2-48CB-8E28-8A2A670CAA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5000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DA66A-E93C-4B79-98B4-A450E2AE3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C50FA12-A089-4026-BE64-D0C0C2FE33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FFFD96-DAD0-41E4-BA2D-130430BAE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F65762-26E5-44E0-899F-E6B748C95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AF16-355C-4517-B1F3-44F5231F0458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BE7722-338C-4252-BFF8-A3BA552E4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B6ED2C-0A3B-4C4D-93A6-9E98BDA75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758C-7DF2-48CB-8E28-8A2A670CAA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130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A1E747-9182-49E9-AE1D-58A040157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A687F6-2857-46EA-BA96-31599EBB1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C2EC98-58AE-44DB-BC12-C96B454C6E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FAF16-355C-4517-B1F3-44F5231F0458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17A3F-361D-43F7-BA24-A0D1EFE85B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B2D170-6054-401D-9E91-0F6F726AC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F758C-7DF2-48CB-8E28-8A2A670CAA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5292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hyperlink" Target="https://uk.wikipedia.org/wiki/%D0%9B%D1%96%D1%82%D0%BD%D1%96_%D0%9E%D0%BB%D1%96%D0%BC%D0%BF%D1%96%D0%B9%D1%81%D1%8C%D0%BA%D1%96_%D1%96%D0%B3%D1%80%D0%B8_202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k.wikipedia.org/wiki/%D0%A1%D1%82%D1%80%D0%B8%D0%B1%D0%BA%D0%B8_%D1%83_%D0%B2%D0%B8%D1%81%D0%BE%D1%82%D1%83" TargetMode="External"/><Relationship Id="rId5" Type="http://schemas.openxmlformats.org/officeDocument/2006/relationships/hyperlink" Target="https://uk.wikipedia.org/wiki/%D0%9B%D0%B5%D0%B3%D0%BA%D0%B0_%D0%B0%D1%82%D0%BB%D0%B5%D1%82%D0%B8%D0%BA%D0%B0" TargetMode="Externa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hyperlink" Target="https://uk.wikipedia.org/wiki/%D0%9B%D1%96%D1%82%D0%BD%D1%96_%D0%9E%D0%BB%D1%96%D0%BC%D0%BF%D1%96%D0%B9%D1%81%D1%8C%D0%BA%D1%96_%D1%96%D0%B3%D1%80%D0%B8_202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lympic_rings">
            <a:extLst>
              <a:ext uri="{FF2B5EF4-FFF2-40B4-BE49-F238E27FC236}">
                <a16:creationId xmlns:a16="http://schemas.microsoft.com/office/drawing/2014/main" id="{6FD47990-6514-4649-B14F-271B2C2EB97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7840" y="2102393"/>
            <a:ext cx="4847322" cy="24236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WordArt 7">
            <a:extLst>
              <a:ext uri="{FF2B5EF4-FFF2-40B4-BE49-F238E27FC236}">
                <a16:creationId xmlns:a16="http://schemas.microsoft.com/office/drawing/2014/main" id="{C6BF7405-46D0-48E2-A0F4-02E7C8CA70E8}"/>
              </a:ext>
            </a:extLst>
          </p:cNvPr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45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«Швидше, вище, сильніше!» </a:t>
            </a:r>
          </a:p>
        </p:txBody>
      </p:sp>
      <p:pic>
        <p:nvPicPr>
          <p:cNvPr id="1026" name="Picture 2" descr="Паралімпійські ігри">
            <a:extLst>
              <a:ext uri="{FF2B5EF4-FFF2-40B4-BE49-F238E27FC236}">
                <a16:creationId xmlns:a16="http://schemas.microsoft.com/office/drawing/2014/main" id="{07778AFD-39BE-4579-AD0B-69B7802F0E4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167" y="1934307"/>
            <a:ext cx="3947998" cy="290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BBBF03C-C658-4EA3-B710-CBD5A6E45CD2}"/>
              </a:ext>
            </a:extLst>
          </p:cNvPr>
          <p:cNvSpPr/>
          <p:nvPr/>
        </p:nvSpPr>
        <p:spPr>
          <a:xfrm>
            <a:off x="1364565" y="5310554"/>
            <a:ext cx="3713871" cy="7455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Олімпійські ігри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73BF5D-B0E6-4BFA-836B-8F48935B8713}"/>
              </a:ext>
            </a:extLst>
          </p:cNvPr>
          <p:cNvSpPr/>
          <p:nvPr/>
        </p:nvSpPr>
        <p:spPr>
          <a:xfrm>
            <a:off x="6963509" y="5310554"/>
            <a:ext cx="4264854" cy="7455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Паралімпійські ігри</a:t>
            </a:r>
          </a:p>
        </p:txBody>
      </p:sp>
    </p:spTree>
    <p:extLst>
      <p:ext uri="{BB962C8B-B14F-4D97-AF65-F5344CB8AC3E}">
        <p14:creationId xmlns:p14="http://schemas.microsoft.com/office/powerpoint/2010/main" val="52074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ід української легкоатлетки Оксани Зубковської шаленіє увесь спортивний світ">
            <a:extLst>
              <a:ext uri="{FF2B5EF4-FFF2-40B4-BE49-F238E27FC236}">
                <a16:creationId xmlns:a16="http://schemas.microsoft.com/office/drawing/2014/main" id="{0D77001E-02CA-43AC-AA40-556D16C7B8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r="3005"/>
          <a:stretch/>
        </p:blipFill>
        <p:spPr bwMode="auto">
          <a:xfrm>
            <a:off x="5230263" y="741275"/>
            <a:ext cx="6809828" cy="428712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AC7D27-9A18-4118-AF8D-F72D385FE05E}"/>
              </a:ext>
            </a:extLst>
          </p:cNvPr>
          <p:cNvSpPr txBox="1"/>
          <p:nvPr/>
        </p:nvSpPr>
        <p:spPr>
          <a:xfrm>
            <a:off x="5597904" y="5023381"/>
            <a:ext cx="6098344" cy="1720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t">
              <a:lnSpc>
                <a:spcPts val="2810"/>
              </a:lnSpc>
              <a:spcAft>
                <a:spcPts val="1500"/>
              </a:spcAft>
            </a:pPr>
            <a:r>
              <a:rPr lang="ru-RU" sz="3600" b="1" dirty="0">
                <a:solidFill>
                  <a:srgbClr val="2B26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Оксана </a:t>
            </a:r>
            <a:r>
              <a:rPr lang="ru-RU" sz="3600" b="1" dirty="0" err="1">
                <a:solidFill>
                  <a:srgbClr val="2B26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Зубковська</a:t>
            </a:r>
            <a:endParaRPr lang="ru-RU" sz="3600" b="1" dirty="0">
              <a:solidFill>
                <a:srgbClr val="2B2624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ts val="2810"/>
              </a:lnSpc>
              <a:spcAft>
                <a:spcPts val="1500"/>
              </a:spcAft>
            </a:pPr>
            <a:r>
              <a:rPr lang="ru-RU" dirty="0">
                <a:solidFill>
                  <a:srgbClr val="2D9BD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легкоатлетка </a:t>
            </a:r>
            <a:r>
              <a:rPr lang="ru-RU" sz="1800" dirty="0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триразова</a:t>
            </a:r>
            <a:r>
              <a:rPr lang="ru-RU" sz="1800" dirty="0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паралімпійська</a:t>
            </a:r>
            <a:r>
              <a:rPr lang="ru-RU" sz="1800" dirty="0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чемпіонка</a:t>
            </a:r>
            <a:r>
              <a:rPr lang="ru-RU" sz="1800" dirty="0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рекордсменка </a:t>
            </a:r>
            <a:r>
              <a:rPr lang="ru-RU" sz="1800" dirty="0" err="1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800" dirty="0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стрибках</a:t>
            </a:r>
            <a:r>
              <a:rPr lang="ru-RU" sz="1800" dirty="0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довжину</a:t>
            </a:r>
            <a:r>
              <a:rPr lang="ru-RU" sz="1800" dirty="0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800" dirty="0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спортсменів</a:t>
            </a:r>
            <a:r>
              <a:rPr lang="ru-RU" sz="1800" dirty="0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вадами</a:t>
            </a:r>
            <a:r>
              <a:rPr lang="ru-RU" sz="1800" dirty="0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1800" dirty="0">
                <a:solidFill>
                  <a:srgbClr val="5E5E5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5311DB7-F8C1-484B-A62A-0D73562CE7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4" t="5334" r="9916"/>
          <a:stretch/>
        </p:blipFill>
        <p:spPr bwMode="auto">
          <a:xfrm>
            <a:off x="151909" y="640874"/>
            <a:ext cx="4359132" cy="423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796BD8-BF56-4CB5-953D-1DC6D384E89C}"/>
              </a:ext>
            </a:extLst>
          </p:cNvPr>
          <p:cNvSpPr txBox="1"/>
          <p:nvPr/>
        </p:nvSpPr>
        <p:spPr>
          <a:xfrm>
            <a:off x="151908" y="5101925"/>
            <a:ext cx="5445996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0" dirty="0">
                <a:effectLst/>
                <a:latin typeface="Montserrat" panose="00000500000000000000" pitchFamily="2" charset="-52"/>
              </a:rPr>
              <a:t>Ярослава </a:t>
            </a:r>
            <a:r>
              <a:rPr lang="ru-RU" sz="3200" b="1" i="0" dirty="0" err="1">
                <a:effectLst/>
                <a:latin typeface="Montserrat" panose="00000500000000000000" pitchFamily="2" charset="-52"/>
              </a:rPr>
              <a:t>Магучіх</a:t>
            </a:r>
            <a:r>
              <a:rPr lang="ru-RU" sz="3200" b="1" i="0" dirty="0">
                <a:effectLst/>
                <a:latin typeface="Montserrat" panose="00000500000000000000" pitchFamily="2" charset="-52"/>
              </a:rPr>
              <a:t> </a:t>
            </a:r>
            <a:r>
              <a:rPr lang="uk-UA" sz="3200" b="1" i="0" dirty="0">
                <a:effectLst/>
                <a:latin typeface="Arial" panose="020B0604020202020204" pitchFamily="34" charset="0"/>
              </a:rPr>
              <a:t> </a:t>
            </a:r>
          </a:p>
          <a:p>
            <a:r>
              <a:rPr lang="uk-UA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Легка атлетика"/>
              </a:rPr>
              <a:t>легкоатлетка</a:t>
            </a:r>
            <a:r>
              <a:rPr lang="uk-UA" u="none" strike="noStrike" dirty="0">
                <a:solidFill>
                  <a:srgbClr val="202122"/>
                </a:solidFill>
                <a:latin typeface="Arial" panose="020B0604020202020204" pitchFamily="34" charset="0"/>
              </a:rPr>
              <a:t> (</a:t>
            </a:r>
            <a:r>
              <a:rPr lang="uk-UA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6" tooltip="Стрибки у висоту"/>
              </a:rPr>
              <a:t>стрибки у висоту</a:t>
            </a:r>
            <a:r>
              <a:rPr lang="uk-UA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</a:rPr>
              <a:t>)</a:t>
            </a:r>
            <a:r>
              <a:rPr lang="uk-UA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бронзова призерка </a:t>
            </a:r>
            <a:r>
              <a:rPr lang="uk-UA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Літні Олімпійські ігри 2020"/>
              </a:rPr>
              <a:t>літніх Олімпійських ігор</a:t>
            </a:r>
            <a:r>
              <a:rPr lang="uk-UA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2020 року.</a:t>
            </a:r>
          </a:p>
          <a:p>
            <a:r>
              <a:rPr lang="ru-RU" dirty="0" err="1">
                <a:solidFill>
                  <a:srgbClr val="454155"/>
                </a:solidFill>
                <a:latin typeface="Montserrat" panose="00000500000000000000" pitchFamily="2" charset="-52"/>
              </a:rPr>
              <a:t>Д</a:t>
            </a:r>
            <a:r>
              <a:rPr lang="ru-RU" b="0" i="0" dirty="0" err="1">
                <a:solidFill>
                  <a:srgbClr val="454155"/>
                </a:solidFill>
                <a:effectLst/>
                <a:latin typeface="Montserrat" panose="00000500000000000000" pitchFamily="2" charset="-52"/>
              </a:rPr>
              <a:t>івчина</a:t>
            </a:r>
            <a:r>
              <a:rPr lang="ru-RU" b="0" i="0" dirty="0">
                <a:solidFill>
                  <a:srgbClr val="454155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454155"/>
                </a:solidFill>
                <a:effectLst/>
                <a:latin typeface="Montserrat" panose="00000500000000000000" pitchFamily="2" charset="-52"/>
              </a:rPr>
              <a:t>підкорила</a:t>
            </a:r>
            <a:r>
              <a:rPr lang="ru-RU" b="0" i="0" dirty="0">
                <a:solidFill>
                  <a:srgbClr val="454155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454155"/>
                </a:solidFill>
                <a:effectLst/>
                <a:latin typeface="Montserrat" panose="00000500000000000000" pitchFamily="2" charset="-52"/>
              </a:rPr>
              <a:t>відмітку</a:t>
            </a:r>
            <a:r>
              <a:rPr lang="ru-RU" b="0" i="0" dirty="0">
                <a:solidFill>
                  <a:srgbClr val="454155"/>
                </a:solidFill>
                <a:effectLst/>
                <a:latin typeface="Montserrat" panose="00000500000000000000" pitchFamily="2" charset="-52"/>
              </a:rPr>
              <a:t> у 2,04 метра. </a:t>
            </a:r>
            <a:endParaRPr lang="uk-UA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0E88B0A-C41A-4805-AA03-282A30F74A65}"/>
              </a:ext>
            </a:extLst>
          </p:cNvPr>
          <p:cNvSpPr/>
          <p:nvPr/>
        </p:nvSpPr>
        <p:spPr>
          <a:xfrm>
            <a:off x="3535680" y="38245"/>
            <a:ext cx="5445996" cy="6041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/>
              <a:t>Легка атлетика</a:t>
            </a:r>
          </a:p>
        </p:txBody>
      </p:sp>
    </p:spTree>
    <p:extLst>
      <p:ext uri="{BB962C8B-B14F-4D97-AF65-F5344CB8AC3E}">
        <p14:creationId xmlns:p14="http://schemas.microsoft.com/office/powerpoint/2010/main" val="5525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CF02AE2-F0C8-4AD1-B314-12E8714DCAA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/>
          <a:stretch/>
        </p:blipFill>
        <p:spPr bwMode="auto">
          <a:xfrm>
            <a:off x="681111" y="1342959"/>
            <a:ext cx="4876800" cy="464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0A4D44-DBFE-409E-B8B2-365D2CAD8132}"/>
              </a:ext>
            </a:extLst>
          </p:cNvPr>
          <p:cNvSpPr txBox="1"/>
          <p:nvPr/>
        </p:nvSpPr>
        <p:spPr>
          <a:xfrm>
            <a:off x="1121898" y="5992297"/>
            <a:ext cx="6098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</a:rPr>
              <a:t>Михайло  Романчук</a:t>
            </a:r>
            <a:endParaRPr lang="uk-UA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</a:rPr>
              <a:t>Срібний призер, 2020р</a:t>
            </a:r>
            <a:endParaRPr lang="uk-U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6EB73E-B0EC-47E0-87FE-9C072F7BDF0F}"/>
              </a:ext>
            </a:extLst>
          </p:cNvPr>
          <p:cNvSpPr txBox="1"/>
          <p:nvPr/>
        </p:nvSpPr>
        <p:spPr>
          <a:xfrm>
            <a:off x="6962758" y="5992297"/>
            <a:ext cx="48498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Максим </a:t>
            </a:r>
            <a:r>
              <a:rPr lang="uk-UA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Крипак</a:t>
            </a:r>
            <a:endParaRPr lang="uk-UA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</a:rPr>
              <a:t>Багаторазовий </a:t>
            </a:r>
            <a:r>
              <a:rPr lang="uk-UA" b="1" dirty="0" err="1">
                <a:solidFill>
                  <a:srgbClr val="000000"/>
                </a:solidFill>
                <a:latin typeface="Arial" panose="020B0604020202020204" pitchFamily="34" charset="0"/>
              </a:rPr>
              <a:t>паралімпійський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</a:rPr>
              <a:t> чемпіон</a:t>
            </a:r>
            <a:endParaRPr lang="uk-UA" dirty="0"/>
          </a:p>
        </p:txBody>
      </p:sp>
      <p:pic>
        <p:nvPicPr>
          <p:cNvPr id="2058" name="Picture 10" descr="Паралімпієць Максим Крипак: &quot;Я просто любив плавати&quot; - BBC ...">
            <a:extLst>
              <a:ext uri="{FF2B5EF4-FFF2-40B4-BE49-F238E27FC236}">
                <a16:creationId xmlns:a16="http://schemas.microsoft.com/office/drawing/2014/main" id="{317703CC-5605-4F73-B3E5-FD004450BD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0"/>
          <a:stretch/>
        </p:blipFill>
        <p:spPr bwMode="auto">
          <a:xfrm>
            <a:off x="6417538" y="1342959"/>
            <a:ext cx="5163690" cy="464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B25E3B7-4829-43F7-9BC5-ED3F831CBAA2}"/>
              </a:ext>
            </a:extLst>
          </p:cNvPr>
          <p:cNvSpPr/>
          <p:nvPr/>
        </p:nvSpPr>
        <p:spPr>
          <a:xfrm>
            <a:off x="2602523" y="351692"/>
            <a:ext cx="7005711" cy="759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chemeClr val="tx1"/>
                </a:solidFill>
              </a:rPr>
              <a:t>Плавання</a:t>
            </a:r>
          </a:p>
        </p:txBody>
      </p:sp>
    </p:spTree>
    <p:extLst>
      <p:ext uri="{BB962C8B-B14F-4D97-AF65-F5344CB8AC3E}">
        <p14:creationId xmlns:p14="http://schemas.microsoft.com/office/powerpoint/2010/main" val="231860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0E8400-2600-474F-9696-6A711D7F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                   Дзюдо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C93413-9A84-4677-BCA7-E8151CBA6031}"/>
              </a:ext>
            </a:extLst>
          </p:cNvPr>
          <p:cNvSpPr txBox="1"/>
          <p:nvPr/>
        </p:nvSpPr>
        <p:spPr>
          <a:xfrm>
            <a:off x="8294077" y="6169709"/>
            <a:ext cx="40667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uk-UA" b="1" i="0" dirty="0">
                <a:effectLst/>
                <a:latin typeface="Open Sans" panose="020B0606030504020204" pitchFamily="34" charset="0"/>
              </a:rPr>
              <a:t>Юлія Іваницька</a:t>
            </a:r>
          </a:p>
          <a:p>
            <a:r>
              <a:rPr lang="uk-UA" dirty="0">
                <a:solidFill>
                  <a:srgbClr val="333333"/>
                </a:solidFill>
                <a:latin typeface="Open Sans" panose="020B0606030504020204" pitchFamily="34" charset="0"/>
              </a:rPr>
              <a:t>Бронзова призерка, 2021</a:t>
            </a:r>
            <a:endParaRPr lang="uk-UA" dirty="0"/>
          </a:p>
        </p:txBody>
      </p:sp>
      <p:pic>
        <p:nvPicPr>
          <p:cNvPr id="3074" name="Picture 2" descr="Возможно, это изображение один или несколько человек и люди стоят">
            <a:extLst>
              <a:ext uri="{FF2B5EF4-FFF2-40B4-BE49-F238E27FC236}">
                <a16:creationId xmlns:a16="http://schemas.microsoft.com/office/drawing/2014/main" id="{1DD15BE1-5071-4FEB-8971-BA948935461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2" r="7560"/>
          <a:stretch/>
        </p:blipFill>
        <p:spPr bwMode="auto">
          <a:xfrm>
            <a:off x="7736627" y="2164166"/>
            <a:ext cx="4186311" cy="364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1D1E9BB5-6CDE-4E70-A54F-8C420D3166F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4"/>
          <a:stretch/>
        </p:blipFill>
        <p:spPr bwMode="auto">
          <a:xfrm>
            <a:off x="93785" y="2355401"/>
            <a:ext cx="4608343" cy="34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EEDF944-7F20-4639-9B21-FD54841ADE6D}"/>
              </a:ext>
            </a:extLst>
          </p:cNvPr>
          <p:cNvSpPr txBox="1"/>
          <p:nvPr/>
        </p:nvSpPr>
        <p:spPr>
          <a:xfrm>
            <a:off x="838200" y="5951229"/>
            <a:ext cx="39588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Дар'я Білодід</a:t>
            </a:r>
          </a:p>
          <a:p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</a:rPr>
              <a:t>Бронзова призерка, 2021</a:t>
            </a:r>
            <a:endParaRPr lang="uk-UA" dirty="0"/>
          </a:p>
        </p:txBody>
      </p:sp>
      <p:pic>
        <p:nvPicPr>
          <p:cNvPr id="3076" name="Picture 4" descr="Українка Іваницька - бронзова призерка Паралімпіади з дзюдо ...">
            <a:extLst>
              <a:ext uri="{FF2B5EF4-FFF2-40B4-BE49-F238E27FC236}">
                <a16:creationId xmlns:a16="http://schemas.microsoft.com/office/drawing/2014/main" id="{A7D49FCC-E194-4047-A46F-6790431B9C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0"/>
          <a:stretch/>
        </p:blipFill>
        <p:spPr bwMode="auto">
          <a:xfrm>
            <a:off x="4069669" y="1763591"/>
            <a:ext cx="4299418" cy="2732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17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0DEE52-CB53-4C15-9BB0-5D194F5AE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251" y="908842"/>
            <a:ext cx="4017498" cy="308014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333333"/>
                </a:solidFill>
                <a:latin typeface="Proxima Nova"/>
              </a:rPr>
              <a:t>Ф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Proxima Nova"/>
              </a:rPr>
              <a:t>ехтування</a:t>
            </a:r>
            <a:endParaRPr lang="uk-UA" dirty="0"/>
          </a:p>
        </p:txBody>
      </p:sp>
      <p:pic>
        <p:nvPicPr>
          <p:cNvPr id="4100" name="Picture 4" descr="Паралімпійські ігри-2020: хто поїде із Львівщини - Дивись.info">
            <a:extLst>
              <a:ext uri="{FF2B5EF4-FFF2-40B4-BE49-F238E27FC236}">
                <a16:creationId xmlns:a16="http://schemas.microsoft.com/office/drawing/2014/main" id="{3D9B6A60-CCF7-41BB-B1A0-048653433C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1"/>
          <a:stretch/>
        </p:blipFill>
        <p:spPr bwMode="auto">
          <a:xfrm>
            <a:off x="6365470" y="1850317"/>
            <a:ext cx="5334000" cy="405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E881D8-4EC3-49BE-B400-4DFBE1A1D61A}"/>
              </a:ext>
            </a:extLst>
          </p:cNvPr>
          <p:cNvSpPr txBox="1"/>
          <p:nvPr/>
        </p:nvSpPr>
        <p:spPr>
          <a:xfrm>
            <a:off x="7379677" y="5949158"/>
            <a:ext cx="37478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333333"/>
                </a:solidFill>
                <a:latin typeface="Proxima Nova"/>
              </a:rPr>
              <a:t>           Антон </a:t>
            </a:r>
            <a:r>
              <a:rPr lang="ru-RU" b="1" i="1" dirty="0" err="1">
                <a:solidFill>
                  <a:srgbClr val="333333"/>
                </a:solidFill>
                <a:latin typeface="Proxima Nova"/>
              </a:rPr>
              <a:t>Дацко</a:t>
            </a:r>
            <a:r>
              <a:rPr lang="ru-RU" b="1" i="1" dirty="0">
                <a:solidFill>
                  <a:srgbClr val="333333"/>
                </a:solidFill>
                <a:latin typeface="Proxima Nova"/>
              </a:rPr>
              <a:t>  </a:t>
            </a:r>
            <a:endParaRPr lang="ru-RU" dirty="0">
              <a:solidFill>
                <a:srgbClr val="333333"/>
              </a:solidFill>
              <a:latin typeface="Proxima Nova"/>
            </a:endParaRPr>
          </a:p>
          <a:p>
            <a:r>
              <a:rPr lang="ru-RU" dirty="0" err="1">
                <a:solidFill>
                  <a:srgbClr val="333333"/>
                </a:solidFill>
                <a:latin typeface="Proxima Nova"/>
              </a:rPr>
              <a:t>Зототий</a:t>
            </a:r>
            <a:r>
              <a:rPr lang="ru-RU" dirty="0">
                <a:solidFill>
                  <a:srgbClr val="333333"/>
                </a:solidFill>
                <a:latin typeface="Proxima Nova"/>
              </a:rPr>
              <a:t> призер, 2016</a:t>
            </a:r>
            <a:endParaRPr lang="uk-UA" dirty="0"/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1CE6FCC3-47AC-46F6-8044-30BE6F57E48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96" y="1825625"/>
            <a:ext cx="5723280" cy="381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E75D912-BE3C-43E4-B697-669D0C1BDEA9}"/>
              </a:ext>
            </a:extLst>
          </p:cNvPr>
          <p:cNvSpPr txBox="1"/>
          <p:nvPr/>
        </p:nvSpPr>
        <p:spPr>
          <a:xfrm>
            <a:off x="1064456" y="5901544"/>
            <a:ext cx="36189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Ігор </a:t>
            </a:r>
            <a:r>
              <a:rPr lang="uk-UA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Рейзлін</a:t>
            </a:r>
            <a:endParaRPr lang="uk-UA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Б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ронзовий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призер 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,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Літні Олімпійські ігри 2020"/>
              </a:rPr>
              <a:t> 2020</a:t>
            </a:r>
            <a:endParaRPr lang="uk-UA" dirty="0"/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D07ADD13-2399-492B-B08D-96921E0AC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260" y="156118"/>
            <a:ext cx="2954244" cy="197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Фехтування — Вікіпедія">
            <a:extLst>
              <a:ext uri="{FF2B5EF4-FFF2-40B4-BE49-F238E27FC236}">
                <a16:creationId xmlns:a16="http://schemas.microsoft.com/office/drawing/2014/main" id="{F767420C-017A-430A-943C-D44049724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96" y="27008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19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lympic_rings">
            <a:extLst>
              <a:ext uri="{FF2B5EF4-FFF2-40B4-BE49-F238E27FC236}">
                <a16:creationId xmlns:a16="http://schemas.microsoft.com/office/drawing/2014/main" id="{6FD47990-6514-4649-B14F-271B2C2EB97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7840" y="2102393"/>
            <a:ext cx="4847322" cy="24236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WordArt 7">
            <a:extLst>
              <a:ext uri="{FF2B5EF4-FFF2-40B4-BE49-F238E27FC236}">
                <a16:creationId xmlns:a16="http://schemas.microsoft.com/office/drawing/2014/main" id="{C6BF7405-46D0-48E2-A0F4-02E7C8CA70E8}"/>
              </a:ext>
            </a:extLst>
          </p:cNvPr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45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«Швидше, вище, сильніше!» </a:t>
            </a:r>
          </a:p>
        </p:txBody>
      </p:sp>
      <p:pic>
        <p:nvPicPr>
          <p:cNvPr id="1026" name="Picture 2" descr="Паралімпійські ігри">
            <a:extLst>
              <a:ext uri="{FF2B5EF4-FFF2-40B4-BE49-F238E27FC236}">
                <a16:creationId xmlns:a16="http://schemas.microsoft.com/office/drawing/2014/main" id="{07778AFD-39BE-4579-AD0B-69B7802F0E4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167" y="1934307"/>
            <a:ext cx="3947998" cy="290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BBBF03C-C658-4EA3-B710-CBD5A6E45CD2}"/>
              </a:ext>
            </a:extLst>
          </p:cNvPr>
          <p:cNvSpPr/>
          <p:nvPr/>
        </p:nvSpPr>
        <p:spPr>
          <a:xfrm>
            <a:off x="1292719" y="4564965"/>
            <a:ext cx="3713871" cy="7455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Олімпійські ігри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73BF5D-B0E6-4BFA-836B-8F48935B8713}"/>
              </a:ext>
            </a:extLst>
          </p:cNvPr>
          <p:cNvSpPr/>
          <p:nvPr/>
        </p:nvSpPr>
        <p:spPr>
          <a:xfrm>
            <a:off x="6942739" y="4836084"/>
            <a:ext cx="4264854" cy="7455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Паралімпійські ігри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1DF66E-62B9-49F0-9810-C2D7DB02F613}"/>
              </a:ext>
            </a:extLst>
          </p:cNvPr>
          <p:cNvSpPr txBox="1"/>
          <p:nvPr/>
        </p:nvSpPr>
        <p:spPr>
          <a:xfrm>
            <a:off x="118403" y="5619397"/>
            <a:ext cx="53820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Олімпійська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збірна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команда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взяла участь у 9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зимових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8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літніх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Олімпійських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іграх.</a:t>
            </a:r>
            <a:r>
              <a:rPr lang="ru-RU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149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медалей: 140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літніх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Олімпіадах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медалей на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зимових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Олімпіадах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5DC697-1937-4E26-99A2-3769D49437D4}"/>
              </a:ext>
            </a:extLst>
          </p:cNvPr>
          <p:cNvSpPr txBox="1"/>
          <p:nvPr/>
        </p:nvSpPr>
        <p:spPr>
          <a:xfrm>
            <a:off x="5809957" y="5708044"/>
            <a:ext cx="6098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solidFill>
                  <a:srgbClr val="202124"/>
                </a:solidFill>
                <a:effectLst/>
                <a:latin typeface="Google Sans"/>
              </a:rPr>
              <a:t>Україна брала участь у 7 літніх і 7 зимових Паралімпійських іграх. </a:t>
            </a:r>
            <a:r>
              <a:rPr lang="uk-UA" dirty="0">
                <a:solidFill>
                  <a:srgbClr val="202124"/>
                </a:solidFill>
                <a:latin typeface="Google Sans"/>
              </a:rPr>
              <a:t>З </a:t>
            </a:r>
            <a:r>
              <a:rPr lang="uk-UA" b="0" i="0" dirty="0">
                <a:solidFill>
                  <a:srgbClr val="202124"/>
                </a:solidFill>
                <a:effectLst/>
                <a:latin typeface="Google Sans"/>
              </a:rPr>
              <a:t>1996 року за свою історію завоювала загалом </a:t>
            </a:r>
            <a:r>
              <a:rPr lang="uk-UA" b="1" i="0" dirty="0">
                <a:solidFill>
                  <a:srgbClr val="040C28"/>
                </a:solidFill>
                <a:effectLst/>
                <a:latin typeface="Google Sans"/>
              </a:rPr>
              <a:t>613 медалі</a:t>
            </a:r>
            <a:r>
              <a:rPr lang="uk-UA" b="0" i="0" dirty="0">
                <a:solidFill>
                  <a:srgbClr val="040C28"/>
                </a:solidFill>
                <a:effectLst/>
                <a:latin typeface="Google Sans"/>
              </a:rPr>
              <a:t> (472 на літніх і 141 на зимових)</a:t>
            </a:r>
            <a:r>
              <a:rPr lang="uk-UA" b="0" i="0" dirty="0">
                <a:solidFill>
                  <a:srgbClr val="202124"/>
                </a:solidFill>
                <a:effectLst/>
                <a:latin typeface="Google Sans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6590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64E8ABA-319B-4DC6-9765-159EBF67EDB5}"/>
              </a:ext>
            </a:extLst>
          </p:cNvPr>
          <p:cNvSpPr txBox="1"/>
          <p:nvPr/>
        </p:nvSpPr>
        <p:spPr>
          <a:xfrm>
            <a:off x="579120" y="563880"/>
            <a:ext cx="1103376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t">
              <a:lnSpc>
                <a:spcPct val="150000"/>
              </a:lnSpc>
              <a:spcAft>
                <a:spcPts val="1500"/>
              </a:spcAft>
            </a:pP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Тож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вас є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руки,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ноги і голова на плечах – не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скаржтесь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чогось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можете. Гляньте на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дивовижні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людей та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повірте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недосяжне</a:t>
            </a:r>
            <a:r>
              <a:rPr lang="ru-RU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стане </a:t>
            </a:r>
            <a:r>
              <a:rPr lang="ru-RU" sz="4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реальним</a:t>
            </a: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uk-UA" sz="4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040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0A395C3-4B0F-432E-994B-E4882F5B8D1D}"/>
              </a:ext>
            </a:extLst>
          </p:cNvPr>
          <p:cNvSpPr/>
          <p:nvPr/>
        </p:nvSpPr>
        <p:spPr>
          <a:xfrm>
            <a:off x="5094263" y="274320"/>
            <a:ext cx="6655777" cy="18194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600" dirty="0"/>
              <a:t>Ст. 26 вправа 5,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2CD718-E545-4272-9780-34AE444200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46" t="17384" r="7972" b="18615"/>
          <a:stretch/>
        </p:blipFill>
        <p:spPr>
          <a:xfrm>
            <a:off x="126610" y="23291"/>
            <a:ext cx="4644096" cy="683470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4B0E63-C8F3-4ABE-AE43-EEE89575E626}"/>
              </a:ext>
            </a:extLst>
          </p:cNvPr>
          <p:cNvSpPr/>
          <p:nvPr/>
        </p:nvSpPr>
        <p:spPr>
          <a:xfrm>
            <a:off x="5094262" y="2530934"/>
            <a:ext cx="6655777" cy="18194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600" dirty="0"/>
              <a:t> вправа 4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2FB8BE4-04D9-4725-88DB-3CAE2069521C}"/>
              </a:ext>
            </a:extLst>
          </p:cNvPr>
          <p:cNvSpPr/>
          <p:nvPr/>
        </p:nvSpPr>
        <p:spPr>
          <a:xfrm>
            <a:off x="5094262" y="4169899"/>
            <a:ext cx="6655777" cy="181942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/>
              <a:t>Підказка у підручнику (ст. </a:t>
            </a:r>
            <a:r>
              <a:rPr lang="uk-UA" sz="6000"/>
              <a:t>100)</a:t>
            </a:r>
            <a:endParaRPr lang="uk-UA" sz="6000" dirty="0"/>
          </a:p>
        </p:txBody>
      </p:sp>
    </p:spTree>
    <p:extLst>
      <p:ext uri="{BB962C8B-B14F-4D97-AF65-F5344CB8AC3E}">
        <p14:creationId xmlns:p14="http://schemas.microsoft.com/office/powerpoint/2010/main" val="303102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227</Words>
  <Application>Microsoft Office PowerPoint</Application>
  <PresentationFormat>Широкоэкранный</PresentationFormat>
  <Paragraphs>34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Google Sans</vt:lpstr>
      <vt:lpstr>Montserrat</vt:lpstr>
      <vt:lpstr>Open Sans</vt:lpstr>
      <vt:lpstr>Proxima Nova</vt:lpstr>
      <vt:lpstr>Times New Roman</vt:lpstr>
      <vt:lpstr>Тема Office</vt:lpstr>
      <vt:lpstr>«Швидше, вище, сильніше!» </vt:lpstr>
      <vt:lpstr>Презентация PowerPoint</vt:lpstr>
      <vt:lpstr>Презентация PowerPoint</vt:lpstr>
      <vt:lpstr>                              Дзюдо</vt:lpstr>
      <vt:lpstr>Фехтування</vt:lpstr>
      <vt:lpstr>«Швидше, вище, сильніше!»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6</cp:revision>
  <dcterms:created xsi:type="dcterms:W3CDTF">2023-03-07T08:53:00Z</dcterms:created>
  <dcterms:modified xsi:type="dcterms:W3CDTF">2023-03-09T10:33:52Z</dcterms:modified>
</cp:coreProperties>
</file>