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303" r:id="rId3"/>
    <p:sldId id="256" r:id="rId4"/>
    <p:sldId id="295" r:id="rId5"/>
    <p:sldId id="297" r:id="rId6"/>
    <p:sldId id="298" r:id="rId7"/>
    <p:sldId id="302" r:id="rId8"/>
    <p:sldId id="301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3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4F4E0-FE16-46A9-93BB-944D80837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FA4F4-40CA-467A-817C-12BA65D1F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B06795-FD5A-49AF-8A96-C748F8F1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854DB5-AA0C-4845-9123-DAD90323E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45900-7469-4A50-B93D-CBE4B38D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952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C813E-0FB0-4E41-96CA-A210C815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DDB098-CAC5-47B4-B34C-E720A414A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48C813-47DA-44F2-AFFF-01EEBDD90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54B7E9-A704-421C-B7C5-13F66AE2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57F65-D25E-4741-9AE0-E61EE27A0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271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8FC8DC-0FA3-48F3-946C-4CA9064BEA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A6E27E-0221-4136-BBB9-BF6A7855E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E551D-2C5A-4B17-8DBF-08CA1891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3D7E62-3A88-4B04-8BD3-BEC2113C6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79CB3B-9289-4DD0-BA4B-3ED4F8CA5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377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39FF0-DE88-458D-82A0-9C7319405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6AD40B-2FAC-4E78-A3DA-C7FA2C330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40D18D-E113-4069-B7DE-87B0F65A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A07D09-AD40-4435-8EAB-E44A18FB2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4747D-AF44-420D-9680-B3BB8EF41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778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4BBD6-8D10-46DF-839D-259D44F6D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06169F-C0F8-4D9F-88FA-9C8486087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BA798B-2D57-4ABD-8476-CCE0BC694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5B1ACC-6F26-4C10-9807-3224BCD31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3156AB-7B21-4216-8078-2787A1AD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137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491FF-4BDB-45A5-9741-5EEB5216C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D4E950-01D2-4D78-B8D7-900969CA77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7485D0-85AC-4478-B45B-08FE53255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111EF2-ACAD-41C7-867E-272D36E4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62D050-F14D-4EC9-986E-B5D672A88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EC0921-C5FC-4B4C-85C4-7F4057EE7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6143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E5F9D-6BCB-4853-A830-D1B7D168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2077F0-E3A4-43F0-B7B6-78DD08363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F909E9-3B3E-4D74-B683-3A4608741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0DD31A-0BE8-408E-B405-8AEA25911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CCD4BC-DF7B-4BFC-9B66-ADF1B6A428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627402-FF9E-4BD9-87B0-84C314464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5F7550C-2592-4993-A6C5-33D598F57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7A9E2C6-641B-4198-9F08-F630F8DBC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946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4507D-B1B9-4E09-86E2-59D218B66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A4AE347-FB58-4B67-AD7D-52D37DF8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276DAC-D50E-4573-828A-448A6E7E7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50081B6-5382-49FB-A54A-9BCFCAE7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455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998F73-62D6-4661-B7BB-32418956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D4C814-491B-4636-A276-D98C607E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8159AD-6109-4EFE-92BE-15C5A8B12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030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83D39-0AE7-4076-B29B-ACAF3CED5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0C512C-7E78-4C8D-876D-BBDC01F1E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48EB2D-5B9E-4D6D-9A40-57463CB94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CD2B01-48A0-413A-B369-0DEF5DBAD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E0FC14-BA3A-4B9C-820C-80DA76DBF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CDDDBB-2CD7-4E46-A03E-2720F66AB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788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55A93-9856-4981-9F54-A0389AE4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5A8F43-32D0-4F42-9BD5-1554E6A32D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E4AB1B-5BFE-45CE-AEF6-6C1F35DBC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CDD3A7-16B9-4ECA-A072-B77A42B0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0F8F69-38F1-4ABA-8D19-2D5AF0265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CFA4D0-F469-4160-BA42-6B8445AFF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5490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45F7E-49FF-458B-B0B9-F73B94EF8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54B5A4-75F4-48D1-BEEA-036FF0948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C04EDD-3207-4AC6-909B-B8839E890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B8543-3021-4670-B799-F4129DD8994B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A13538-B1CC-45AB-89C0-9FE128AB5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6515C-D39E-41E2-A72F-598CA25EF4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D105A-7A68-413B-A1BC-0179C6A8A2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02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C9365-1C9A-41E5-A004-2EC901A37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Пригадаймо!</a:t>
            </a:r>
            <a:br>
              <a:rPr lang="uk-UA" dirty="0"/>
            </a:br>
            <a:r>
              <a:rPr lang="uk-UA" dirty="0"/>
              <a:t>Половини доби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60D42FA-110A-4D81-9F14-42075E7654E1}"/>
              </a:ext>
            </a:extLst>
          </p:cNvPr>
          <p:cNvSpPr txBox="1">
            <a:spLocks/>
          </p:cNvSpPr>
          <p:nvPr/>
        </p:nvSpPr>
        <p:spPr>
          <a:xfrm>
            <a:off x="4702628" y="1886857"/>
            <a:ext cx="7387771" cy="21771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Перша половина </a:t>
            </a:r>
            <a:r>
              <a:rPr lang="uk-UA" dirty="0"/>
              <a:t>доби – </a:t>
            </a:r>
          </a:p>
          <a:p>
            <a:pPr algn="ctr"/>
            <a:r>
              <a:rPr lang="uk-UA" dirty="0"/>
              <a:t>з 1 години ночі до 12 години дня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FB7ED32-44B5-4E37-A6ED-AC02BF47FDE1}"/>
              </a:ext>
            </a:extLst>
          </p:cNvPr>
          <p:cNvSpPr txBox="1">
            <a:spLocks/>
          </p:cNvSpPr>
          <p:nvPr/>
        </p:nvSpPr>
        <p:spPr>
          <a:xfrm>
            <a:off x="4702628" y="4260169"/>
            <a:ext cx="7387771" cy="217714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Друга половина доби </a:t>
            </a:r>
            <a:r>
              <a:rPr lang="uk-UA" dirty="0"/>
              <a:t>– </a:t>
            </a:r>
          </a:p>
          <a:p>
            <a:pPr algn="ctr"/>
            <a:r>
              <a:rPr lang="uk-UA" dirty="0"/>
              <a:t>з </a:t>
            </a:r>
            <a:r>
              <a:rPr lang="uk-UA" b="1" dirty="0"/>
              <a:t>13</a:t>
            </a:r>
            <a:r>
              <a:rPr lang="uk-UA" dirty="0"/>
              <a:t> години дня до </a:t>
            </a:r>
            <a:r>
              <a:rPr lang="uk-UA" b="1" dirty="0"/>
              <a:t>24</a:t>
            </a:r>
            <a:r>
              <a:rPr lang="uk-UA" dirty="0"/>
              <a:t>(або 0) години ночі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B4AB63-D552-4732-AAFC-71771EB09C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76" t="31840" r="39495" b="31474"/>
          <a:stretch/>
        </p:blipFill>
        <p:spPr>
          <a:xfrm>
            <a:off x="434702" y="1886857"/>
            <a:ext cx="3962400" cy="4165600"/>
          </a:xfrm>
          <a:prstGeom prst="rect">
            <a:avLst/>
          </a:prstGeom>
        </p:spPr>
      </p:pic>
      <p:pic>
        <p:nvPicPr>
          <p:cNvPr id="7" name="Picture 2" descr="Скрудж Макдак / Илья Белов">
            <a:extLst>
              <a:ext uri="{FF2B5EF4-FFF2-40B4-BE49-F238E27FC236}">
                <a16:creationId xmlns:a16="http://schemas.microsoft.com/office/drawing/2014/main" id="{711C6635-10EB-4191-B571-B29DA07929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71" l="9217" r="898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06" r="28266" b="5779"/>
          <a:stretch/>
        </p:blipFill>
        <p:spPr bwMode="auto">
          <a:xfrm flipH="1">
            <a:off x="10835640" y="-195703"/>
            <a:ext cx="1356360" cy="244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18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AE16E-06A4-4BF2-9EA5-FA7FC234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532765"/>
            <a:ext cx="9997440" cy="1325563"/>
          </a:xfrm>
        </p:spPr>
        <p:txBody>
          <a:bodyPr/>
          <a:lstStyle/>
          <a:p>
            <a:r>
              <a:rPr lang="uk-UA" dirty="0"/>
              <a:t>Визначте час, якщо триває друга половина доби.</a:t>
            </a:r>
          </a:p>
        </p:txBody>
      </p:sp>
      <p:pic>
        <p:nvPicPr>
          <p:cNvPr id="3" name="Picture 2" descr="Скрудж Макдак / Илья Белов">
            <a:extLst>
              <a:ext uri="{FF2B5EF4-FFF2-40B4-BE49-F238E27FC236}">
                <a16:creationId xmlns:a16="http://schemas.microsoft.com/office/drawing/2014/main" id="{A7686A4E-7FC5-496E-AAA5-4B51E43ED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71" l="9217" r="898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06" r="28266" b="5779"/>
          <a:stretch/>
        </p:blipFill>
        <p:spPr bwMode="auto">
          <a:xfrm flipH="1">
            <a:off x="9997440" y="0"/>
            <a:ext cx="2194560" cy="39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6F680F-8808-4CC5-BFBB-5D4911DC9D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889" t="20667" r="28963" b="52444"/>
          <a:stretch/>
        </p:blipFill>
        <p:spPr>
          <a:xfrm>
            <a:off x="731520" y="2391093"/>
            <a:ext cx="1859280" cy="1844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8A4A00-4499-4A28-8A0D-12A55AAE9E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333" t="38444" r="48667" b="29556"/>
          <a:stretch/>
        </p:blipFill>
        <p:spPr>
          <a:xfrm rot="5400000">
            <a:off x="3535680" y="2215833"/>
            <a:ext cx="2194560" cy="2194560"/>
          </a:xfrm>
          <a:prstGeom prst="rect">
            <a:avLst/>
          </a:prstGeom>
        </p:spPr>
      </p:pic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39C6EB2F-BEED-4844-B588-828C8A82737E}"/>
              </a:ext>
            </a:extLst>
          </p:cNvPr>
          <p:cNvSpPr/>
          <p:nvPr/>
        </p:nvSpPr>
        <p:spPr>
          <a:xfrm rot="13977093">
            <a:off x="4258293" y="3018708"/>
            <a:ext cx="457200" cy="2500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2EE13889-0C49-4483-8A67-3B2413B5F87F}"/>
              </a:ext>
            </a:extLst>
          </p:cNvPr>
          <p:cNvSpPr/>
          <p:nvPr/>
        </p:nvSpPr>
        <p:spPr>
          <a:xfrm rot="16200000">
            <a:off x="4288531" y="2877244"/>
            <a:ext cx="679688" cy="1920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511C14-7432-4C58-8C55-91CC416ED0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333" t="38444" r="48667" b="29556"/>
          <a:stretch/>
        </p:blipFill>
        <p:spPr>
          <a:xfrm rot="5400000">
            <a:off x="6336742" y="2304216"/>
            <a:ext cx="2194560" cy="2194560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814D0A54-49A3-4969-878B-F85921C6782E}"/>
              </a:ext>
            </a:extLst>
          </p:cNvPr>
          <p:cNvSpPr/>
          <p:nvPr/>
        </p:nvSpPr>
        <p:spPr>
          <a:xfrm rot="16200000">
            <a:off x="7094178" y="2953404"/>
            <a:ext cx="679688" cy="1920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4E154289-8EB0-49B8-9C24-5496D74A4E34}"/>
              </a:ext>
            </a:extLst>
          </p:cNvPr>
          <p:cNvSpPr/>
          <p:nvPr/>
        </p:nvSpPr>
        <p:spPr>
          <a:xfrm rot="5400000">
            <a:off x="7205421" y="3569850"/>
            <a:ext cx="457200" cy="2500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30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AE65969-D56B-44E2-BFF8-983ED01F3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5"/>
            <a:ext cx="9707880" cy="1036955"/>
          </a:xfrm>
        </p:spPr>
        <p:txBody>
          <a:bodyPr>
            <a:normAutofit fontScale="90000"/>
          </a:bodyPr>
          <a:lstStyle/>
          <a:p>
            <a:r>
              <a:rPr lang="uk-UA" dirty="0"/>
              <a:t>Знайдіть зайве число. Поясніть свій вибір.</a:t>
            </a:r>
          </a:p>
        </p:txBody>
      </p:sp>
      <p:pic>
        <p:nvPicPr>
          <p:cNvPr id="1026" name="Picture 2" descr="Скрудж Макдак / Илья Белов">
            <a:extLst>
              <a:ext uri="{FF2B5EF4-FFF2-40B4-BE49-F238E27FC236}">
                <a16:creationId xmlns:a16="http://schemas.microsoft.com/office/drawing/2014/main" id="{0E3452EF-B9CD-406D-8D4A-6312B7913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71" l="9217" r="898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13520" y="-242856"/>
            <a:ext cx="3828098" cy="420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2A2B0C8F-2A54-4C1C-99B4-E27206EC73B3}"/>
              </a:ext>
            </a:extLst>
          </p:cNvPr>
          <p:cNvSpPr txBox="1">
            <a:spLocks/>
          </p:cNvSpPr>
          <p:nvPr/>
        </p:nvSpPr>
        <p:spPr>
          <a:xfrm>
            <a:off x="152400" y="1616075"/>
            <a:ext cx="10134600" cy="1812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dirty="0"/>
              <a:t> 60,   20,   40,  80,   52 ,    30.</a:t>
            </a:r>
          </a:p>
        </p:txBody>
      </p:sp>
    </p:spTree>
    <p:extLst>
      <p:ext uri="{BB962C8B-B14F-4D97-AF65-F5344CB8AC3E}">
        <p14:creationId xmlns:p14="http://schemas.microsoft.com/office/powerpoint/2010/main" val="272697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B24E3-76DD-413C-B99F-F74E1F9A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159"/>
            <a:ext cx="4144347" cy="661242"/>
          </a:xfrm>
        </p:spPr>
        <p:txBody>
          <a:bodyPr>
            <a:normAutofit fontScale="90000"/>
          </a:bodyPr>
          <a:lstStyle/>
          <a:p>
            <a:r>
              <a:rPr lang="uk-UA" dirty="0"/>
              <a:t>Обчисліть усно.</a:t>
            </a:r>
          </a:p>
        </p:txBody>
      </p:sp>
      <p:sp>
        <p:nvSpPr>
          <p:cNvPr id="5" name="Заголовок 8">
            <a:extLst>
              <a:ext uri="{FF2B5EF4-FFF2-40B4-BE49-F238E27FC236}">
                <a16:creationId xmlns:a16="http://schemas.microsoft.com/office/drawing/2014/main" id="{134A8468-FF97-46CF-ADCC-A15604564FB0}"/>
              </a:ext>
            </a:extLst>
          </p:cNvPr>
          <p:cNvSpPr txBox="1">
            <a:spLocks/>
          </p:cNvSpPr>
          <p:nvPr/>
        </p:nvSpPr>
        <p:spPr>
          <a:xfrm>
            <a:off x="337457" y="2774064"/>
            <a:ext cx="56457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 68 + 30 =</a:t>
            </a:r>
          </a:p>
        </p:txBody>
      </p:sp>
      <p:sp>
        <p:nvSpPr>
          <p:cNvPr id="6" name="Заголовок 8">
            <a:extLst>
              <a:ext uri="{FF2B5EF4-FFF2-40B4-BE49-F238E27FC236}">
                <a16:creationId xmlns:a16="http://schemas.microsoft.com/office/drawing/2014/main" id="{3D89A8BE-BED3-453D-A737-A29FE4F88A05}"/>
              </a:ext>
            </a:extLst>
          </p:cNvPr>
          <p:cNvSpPr txBox="1">
            <a:spLocks/>
          </p:cNvSpPr>
          <p:nvPr/>
        </p:nvSpPr>
        <p:spPr>
          <a:xfrm>
            <a:off x="337456" y="4827207"/>
            <a:ext cx="56457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 55 – 40 =</a:t>
            </a:r>
          </a:p>
        </p:txBody>
      </p:sp>
      <p:sp>
        <p:nvSpPr>
          <p:cNvPr id="7" name="Заголовок 8">
            <a:extLst>
              <a:ext uri="{FF2B5EF4-FFF2-40B4-BE49-F238E27FC236}">
                <a16:creationId xmlns:a16="http://schemas.microsoft.com/office/drawing/2014/main" id="{DF8C4906-D90C-4289-BA01-5F8B2D1E4849}"/>
              </a:ext>
            </a:extLst>
          </p:cNvPr>
          <p:cNvSpPr txBox="1">
            <a:spLocks/>
          </p:cNvSpPr>
          <p:nvPr/>
        </p:nvSpPr>
        <p:spPr>
          <a:xfrm>
            <a:off x="6208747" y="2881366"/>
            <a:ext cx="56457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 47 – 20=</a:t>
            </a:r>
          </a:p>
        </p:txBody>
      </p:sp>
      <p:sp>
        <p:nvSpPr>
          <p:cNvPr id="8" name="Заголовок 8">
            <a:extLst>
              <a:ext uri="{FF2B5EF4-FFF2-40B4-BE49-F238E27FC236}">
                <a16:creationId xmlns:a16="http://schemas.microsoft.com/office/drawing/2014/main" id="{C5501FA5-847F-408C-ADF6-F05AD8DA7EDB}"/>
              </a:ext>
            </a:extLst>
          </p:cNvPr>
          <p:cNvSpPr txBox="1">
            <a:spLocks/>
          </p:cNvSpPr>
          <p:nvPr/>
        </p:nvSpPr>
        <p:spPr>
          <a:xfrm>
            <a:off x="6365811" y="4865274"/>
            <a:ext cx="56457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 29 + 50=</a:t>
            </a:r>
          </a:p>
        </p:txBody>
      </p:sp>
      <p:pic>
        <p:nvPicPr>
          <p:cNvPr id="9" name="Picture 2" descr="Скрудж Макдак / Илья Белов">
            <a:extLst>
              <a:ext uri="{FF2B5EF4-FFF2-40B4-BE49-F238E27FC236}">
                <a16:creationId xmlns:a16="http://schemas.microsoft.com/office/drawing/2014/main" id="{69269AB2-3D97-457A-898F-AD2CD16F6D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71" l="9217" r="898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19" r="26721"/>
          <a:stretch/>
        </p:blipFill>
        <p:spPr bwMode="auto">
          <a:xfrm flipH="1">
            <a:off x="10119360" y="-242856"/>
            <a:ext cx="2072640" cy="420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0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8">
            <a:extLst>
              <a:ext uri="{FF2B5EF4-FFF2-40B4-BE49-F238E27FC236}">
                <a16:creationId xmlns:a16="http://schemas.microsoft.com/office/drawing/2014/main" id="{2F29D793-614A-49CD-B5E6-7A2FA1AE3725}"/>
              </a:ext>
            </a:extLst>
          </p:cNvPr>
          <p:cNvSpPr txBox="1">
            <a:spLocks/>
          </p:cNvSpPr>
          <p:nvPr/>
        </p:nvSpPr>
        <p:spPr>
          <a:xfrm>
            <a:off x="175557" y="794248"/>
            <a:ext cx="1122822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	До кожного числа добери найближче кругле</a:t>
            </a:r>
          </a:p>
          <a:p>
            <a:r>
              <a:rPr lang="uk-UA" sz="3600" dirty="0"/>
              <a:t> і </a:t>
            </a:r>
            <a:r>
              <a:rPr lang="uk-UA" sz="3600" dirty="0" err="1"/>
              <a:t>запиши</a:t>
            </a:r>
            <a:r>
              <a:rPr lang="uk-UA" sz="3600" dirty="0"/>
              <a:t> рівність за зразком.</a:t>
            </a:r>
          </a:p>
        </p:txBody>
      </p:sp>
      <p:sp>
        <p:nvSpPr>
          <p:cNvPr id="14" name="Заголовок 8">
            <a:extLst>
              <a:ext uri="{FF2B5EF4-FFF2-40B4-BE49-F238E27FC236}">
                <a16:creationId xmlns:a16="http://schemas.microsoft.com/office/drawing/2014/main" id="{F0BEF8E9-D58C-405D-905E-11E0EA14EFA3}"/>
              </a:ext>
            </a:extLst>
          </p:cNvPr>
          <p:cNvSpPr txBox="1">
            <a:spLocks/>
          </p:cNvSpPr>
          <p:nvPr/>
        </p:nvSpPr>
        <p:spPr>
          <a:xfrm>
            <a:off x="299188" y="2142852"/>
            <a:ext cx="2022055" cy="87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58 =    </a:t>
            </a:r>
          </a:p>
        </p:txBody>
      </p:sp>
      <p:sp>
        <p:nvSpPr>
          <p:cNvPr id="17" name="Заголовок 8">
            <a:extLst>
              <a:ext uri="{FF2B5EF4-FFF2-40B4-BE49-F238E27FC236}">
                <a16:creationId xmlns:a16="http://schemas.microsoft.com/office/drawing/2014/main" id="{D915F89A-E31F-4E53-95DD-D4AC7E558AA6}"/>
              </a:ext>
            </a:extLst>
          </p:cNvPr>
          <p:cNvSpPr txBox="1">
            <a:spLocks/>
          </p:cNvSpPr>
          <p:nvPr/>
        </p:nvSpPr>
        <p:spPr>
          <a:xfrm>
            <a:off x="4799321" y="2142852"/>
            <a:ext cx="3605378" cy="87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89 =     </a:t>
            </a:r>
          </a:p>
        </p:txBody>
      </p:sp>
      <p:sp>
        <p:nvSpPr>
          <p:cNvPr id="19" name="Заголовок 8">
            <a:extLst>
              <a:ext uri="{FF2B5EF4-FFF2-40B4-BE49-F238E27FC236}">
                <a16:creationId xmlns:a16="http://schemas.microsoft.com/office/drawing/2014/main" id="{8060A399-2B38-4926-A38C-E35D98CD1A9E}"/>
              </a:ext>
            </a:extLst>
          </p:cNvPr>
          <p:cNvSpPr txBox="1">
            <a:spLocks/>
          </p:cNvSpPr>
          <p:nvPr/>
        </p:nvSpPr>
        <p:spPr>
          <a:xfrm>
            <a:off x="2969281" y="2142852"/>
            <a:ext cx="1742836" cy="87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- 2   </a:t>
            </a:r>
          </a:p>
        </p:txBody>
      </p:sp>
      <p:sp>
        <p:nvSpPr>
          <p:cNvPr id="23" name="Заголовок 8">
            <a:extLst>
              <a:ext uri="{FF2B5EF4-FFF2-40B4-BE49-F238E27FC236}">
                <a16:creationId xmlns:a16="http://schemas.microsoft.com/office/drawing/2014/main" id="{5665C4D4-C507-4D1F-A082-25BA8EA11781}"/>
              </a:ext>
            </a:extLst>
          </p:cNvPr>
          <p:cNvSpPr txBox="1">
            <a:spLocks/>
          </p:cNvSpPr>
          <p:nvPr/>
        </p:nvSpPr>
        <p:spPr>
          <a:xfrm>
            <a:off x="7111108" y="2126164"/>
            <a:ext cx="1560398" cy="87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-   </a:t>
            </a:r>
          </a:p>
        </p:txBody>
      </p:sp>
      <p:sp>
        <p:nvSpPr>
          <p:cNvPr id="24" name="Заголовок 8">
            <a:extLst>
              <a:ext uri="{FF2B5EF4-FFF2-40B4-BE49-F238E27FC236}">
                <a16:creationId xmlns:a16="http://schemas.microsoft.com/office/drawing/2014/main" id="{FC23F0FD-E1A2-4927-AD79-257F24EDBCAE}"/>
              </a:ext>
            </a:extLst>
          </p:cNvPr>
          <p:cNvSpPr txBox="1">
            <a:spLocks/>
          </p:cNvSpPr>
          <p:nvPr/>
        </p:nvSpPr>
        <p:spPr>
          <a:xfrm>
            <a:off x="8863763" y="2142852"/>
            <a:ext cx="3464471" cy="87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17=     </a:t>
            </a:r>
          </a:p>
        </p:txBody>
      </p:sp>
      <p:pic>
        <p:nvPicPr>
          <p:cNvPr id="25" name="Picture 2" descr="Скрудж Макдак / Илья Белов">
            <a:extLst>
              <a:ext uri="{FF2B5EF4-FFF2-40B4-BE49-F238E27FC236}">
                <a16:creationId xmlns:a16="http://schemas.microsoft.com/office/drawing/2014/main" id="{3692DACA-D0C0-42E9-83BE-2F9A2F1AD4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71" l="9217" r="898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19" r="26721"/>
          <a:stretch/>
        </p:blipFill>
        <p:spPr bwMode="auto">
          <a:xfrm flipH="1">
            <a:off x="10255594" y="2866104"/>
            <a:ext cx="2072640" cy="420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8">
            <a:extLst>
              <a:ext uri="{FF2B5EF4-FFF2-40B4-BE49-F238E27FC236}">
                <a16:creationId xmlns:a16="http://schemas.microsoft.com/office/drawing/2014/main" id="{D8A5DB62-8211-4CE1-AC8C-F70D6D6BDE71}"/>
              </a:ext>
            </a:extLst>
          </p:cNvPr>
          <p:cNvSpPr txBox="1">
            <a:spLocks/>
          </p:cNvSpPr>
          <p:nvPr/>
        </p:nvSpPr>
        <p:spPr>
          <a:xfrm>
            <a:off x="1827325" y="2142852"/>
            <a:ext cx="3699694" cy="875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 60   </a:t>
            </a:r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7" grpId="0"/>
      <p:bldP spid="19" grpId="0"/>
      <p:bldP spid="23" grpId="0"/>
      <p:bldP spid="24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8">
            <a:extLst>
              <a:ext uri="{FF2B5EF4-FFF2-40B4-BE49-F238E27FC236}">
                <a16:creationId xmlns:a16="http://schemas.microsoft.com/office/drawing/2014/main" id="{8D506BB5-C1EE-4E93-9D55-92C1D7E7B9CF}"/>
              </a:ext>
            </a:extLst>
          </p:cNvPr>
          <p:cNvSpPr txBox="1">
            <a:spLocks/>
          </p:cNvSpPr>
          <p:nvPr/>
        </p:nvSpPr>
        <p:spPr>
          <a:xfrm>
            <a:off x="6770711" y="3701727"/>
            <a:ext cx="3072101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>
                <a:solidFill>
                  <a:srgbClr val="0070C0"/>
                </a:solidFill>
              </a:rPr>
              <a:t>40</a:t>
            </a:r>
            <a:r>
              <a:rPr lang="uk-UA" sz="8000" dirty="0"/>
              <a:t>      </a:t>
            </a:r>
          </a:p>
        </p:txBody>
      </p:sp>
      <p:sp>
        <p:nvSpPr>
          <p:cNvPr id="12" name="Заголовок 8">
            <a:extLst>
              <a:ext uri="{FF2B5EF4-FFF2-40B4-BE49-F238E27FC236}">
                <a16:creationId xmlns:a16="http://schemas.microsoft.com/office/drawing/2014/main" id="{31E17884-8060-40CE-8DFE-72F7BFE81734}"/>
              </a:ext>
            </a:extLst>
          </p:cNvPr>
          <p:cNvSpPr txBox="1">
            <a:spLocks/>
          </p:cNvSpPr>
          <p:nvPr/>
        </p:nvSpPr>
        <p:spPr>
          <a:xfrm>
            <a:off x="74523" y="3642170"/>
            <a:ext cx="5460040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/>
              <a:t>36€ +39€</a:t>
            </a:r>
            <a:r>
              <a:rPr lang="en-US" sz="8000" dirty="0"/>
              <a:t> =</a:t>
            </a:r>
            <a:r>
              <a:rPr lang="uk-UA" sz="8000" dirty="0"/>
              <a:t>     </a:t>
            </a:r>
          </a:p>
        </p:txBody>
      </p:sp>
      <p:sp>
        <p:nvSpPr>
          <p:cNvPr id="13" name="Заголовок 8">
            <a:extLst>
              <a:ext uri="{FF2B5EF4-FFF2-40B4-BE49-F238E27FC236}">
                <a16:creationId xmlns:a16="http://schemas.microsoft.com/office/drawing/2014/main" id="{2C531938-DC79-47FB-BA14-A4FD7C9FF044}"/>
              </a:ext>
            </a:extLst>
          </p:cNvPr>
          <p:cNvSpPr txBox="1">
            <a:spLocks/>
          </p:cNvSpPr>
          <p:nvPr/>
        </p:nvSpPr>
        <p:spPr>
          <a:xfrm>
            <a:off x="8178711" y="3651550"/>
            <a:ext cx="19921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>
                <a:solidFill>
                  <a:srgbClr val="FF0000"/>
                </a:solidFill>
              </a:rPr>
              <a:t>-1</a:t>
            </a:r>
            <a:r>
              <a:rPr lang="uk-UA" sz="8000" dirty="0"/>
              <a:t>=   </a:t>
            </a:r>
          </a:p>
        </p:txBody>
      </p:sp>
      <p:sp>
        <p:nvSpPr>
          <p:cNvPr id="14" name="Заголовок 8">
            <a:extLst>
              <a:ext uri="{FF2B5EF4-FFF2-40B4-BE49-F238E27FC236}">
                <a16:creationId xmlns:a16="http://schemas.microsoft.com/office/drawing/2014/main" id="{7ED62E24-3B85-47BC-9F7C-297E68AD1D26}"/>
              </a:ext>
            </a:extLst>
          </p:cNvPr>
          <p:cNvSpPr txBox="1">
            <a:spLocks/>
          </p:cNvSpPr>
          <p:nvPr/>
        </p:nvSpPr>
        <p:spPr>
          <a:xfrm>
            <a:off x="9911627" y="3620412"/>
            <a:ext cx="2724150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/>
              <a:t>75€     </a:t>
            </a:r>
          </a:p>
        </p:txBody>
      </p:sp>
      <p:sp>
        <p:nvSpPr>
          <p:cNvPr id="10" name="Заголовок 8">
            <a:extLst>
              <a:ext uri="{FF2B5EF4-FFF2-40B4-BE49-F238E27FC236}">
                <a16:creationId xmlns:a16="http://schemas.microsoft.com/office/drawing/2014/main" id="{D6484252-75BA-4A66-B72F-F903A795F128}"/>
              </a:ext>
            </a:extLst>
          </p:cNvPr>
          <p:cNvSpPr txBox="1">
            <a:spLocks/>
          </p:cNvSpPr>
          <p:nvPr/>
        </p:nvSpPr>
        <p:spPr>
          <a:xfrm>
            <a:off x="2634508" y="3072878"/>
            <a:ext cx="688521" cy="804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>
                <a:solidFill>
                  <a:srgbClr val="FF0000"/>
                </a:solidFill>
              </a:rPr>
              <a:t>  40       </a:t>
            </a:r>
          </a:p>
        </p:txBody>
      </p:sp>
      <p:pic>
        <p:nvPicPr>
          <p:cNvPr id="4" name="Picture 2" descr="Скрудж макдак на заставку телефона - фото и картинки abrakadabra.fun">
            <a:extLst>
              <a:ext uri="{FF2B5EF4-FFF2-40B4-BE49-F238E27FC236}">
                <a16:creationId xmlns:a16="http://schemas.microsoft.com/office/drawing/2014/main" id="{2815B85A-8D3D-4CDF-A12D-248D504B3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93327" y="59395"/>
            <a:ext cx="2724150" cy="381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8">
            <a:extLst>
              <a:ext uri="{FF2B5EF4-FFF2-40B4-BE49-F238E27FC236}">
                <a16:creationId xmlns:a16="http://schemas.microsoft.com/office/drawing/2014/main" id="{72543AEF-B1B2-452C-9C61-E3BA396E34BC}"/>
              </a:ext>
            </a:extLst>
          </p:cNvPr>
          <p:cNvSpPr txBox="1">
            <a:spLocks/>
          </p:cNvSpPr>
          <p:nvPr/>
        </p:nvSpPr>
        <p:spPr>
          <a:xfrm>
            <a:off x="4710868" y="3701727"/>
            <a:ext cx="288208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/>
              <a:t>36€</a:t>
            </a:r>
            <a:r>
              <a:rPr lang="en-US" sz="8000" dirty="0"/>
              <a:t>+</a:t>
            </a:r>
            <a:r>
              <a:rPr lang="uk-UA" sz="8000" dirty="0"/>
              <a:t>  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7431821-E81C-42F3-99BE-0EF588717D05}"/>
              </a:ext>
            </a:extLst>
          </p:cNvPr>
          <p:cNvSpPr/>
          <p:nvPr/>
        </p:nvSpPr>
        <p:spPr>
          <a:xfrm>
            <a:off x="2349188" y="3877720"/>
            <a:ext cx="1083618" cy="10055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C70FE26F-EB65-4DCB-9850-188324B92524}"/>
              </a:ext>
            </a:extLst>
          </p:cNvPr>
          <p:cNvSpPr/>
          <p:nvPr/>
        </p:nvSpPr>
        <p:spPr>
          <a:xfrm>
            <a:off x="6770711" y="3715258"/>
            <a:ext cx="1323837" cy="14476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:a16="http://schemas.microsoft.com/office/drawing/2014/main" id="{0A8E7964-D8BA-47AB-A919-27D790F22120}"/>
              </a:ext>
            </a:extLst>
          </p:cNvPr>
          <p:cNvSpPr/>
          <p:nvPr/>
        </p:nvSpPr>
        <p:spPr>
          <a:xfrm>
            <a:off x="1043933" y="78256"/>
            <a:ext cx="8365924" cy="3046028"/>
          </a:xfrm>
          <a:prstGeom prst="wedgeRoundRectCallout">
            <a:avLst>
              <a:gd name="adj1" fmla="val 44211"/>
              <a:gd name="adj2" fmla="val 17195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chemeClr val="tx1"/>
                </a:solidFill>
              </a:rPr>
              <a:t>Використовуй в обчисленнях</a:t>
            </a:r>
          </a:p>
          <a:p>
            <a:pPr algn="ctr"/>
            <a:r>
              <a:rPr lang="uk-UA" sz="6000" dirty="0">
                <a:solidFill>
                  <a:schemeClr val="tx1"/>
                </a:solidFill>
              </a:rPr>
              <a:t>прийом округлення 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63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0" grpId="0"/>
      <p:bldP spid="15" grpId="0"/>
      <p:bldP spid="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8">
            <a:extLst>
              <a:ext uri="{FF2B5EF4-FFF2-40B4-BE49-F238E27FC236}">
                <a16:creationId xmlns:a16="http://schemas.microsoft.com/office/drawing/2014/main" id="{8D506BB5-C1EE-4E93-9D55-92C1D7E7B9CF}"/>
              </a:ext>
            </a:extLst>
          </p:cNvPr>
          <p:cNvSpPr txBox="1">
            <a:spLocks/>
          </p:cNvSpPr>
          <p:nvPr/>
        </p:nvSpPr>
        <p:spPr>
          <a:xfrm>
            <a:off x="4983260" y="3614167"/>
            <a:ext cx="3072101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>
                <a:solidFill>
                  <a:srgbClr val="0070C0"/>
                </a:solidFill>
              </a:rPr>
              <a:t>60</a:t>
            </a:r>
            <a:r>
              <a:rPr lang="uk-UA" sz="8000" dirty="0"/>
              <a:t>      </a:t>
            </a:r>
          </a:p>
        </p:txBody>
      </p:sp>
      <p:sp>
        <p:nvSpPr>
          <p:cNvPr id="12" name="Заголовок 8">
            <a:extLst>
              <a:ext uri="{FF2B5EF4-FFF2-40B4-BE49-F238E27FC236}">
                <a16:creationId xmlns:a16="http://schemas.microsoft.com/office/drawing/2014/main" id="{31E17884-8060-40CE-8DFE-72F7BFE81734}"/>
              </a:ext>
            </a:extLst>
          </p:cNvPr>
          <p:cNvSpPr txBox="1">
            <a:spLocks/>
          </p:cNvSpPr>
          <p:nvPr/>
        </p:nvSpPr>
        <p:spPr>
          <a:xfrm>
            <a:off x="88880" y="3585314"/>
            <a:ext cx="4660069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/>
              <a:t>9</a:t>
            </a:r>
            <a:r>
              <a:rPr lang="uk-UA" sz="8000" dirty="0"/>
              <a:t>1</a:t>
            </a:r>
            <a:r>
              <a:rPr lang="en-US" sz="8000" dirty="0"/>
              <a:t>-</a:t>
            </a:r>
            <a:r>
              <a:rPr lang="uk-UA" sz="8000" dirty="0"/>
              <a:t> 5</a:t>
            </a:r>
            <a:r>
              <a:rPr lang="en-US" sz="8000" dirty="0"/>
              <a:t>8=</a:t>
            </a:r>
            <a:r>
              <a:rPr lang="uk-UA" sz="8000" dirty="0"/>
              <a:t>     </a:t>
            </a:r>
          </a:p>
        </p:txBody>
      </p:sp>
      <p:sp>
        <p:nvSpPr>
          <p:cNvPr id="13" name="Заголовок 8">
            <a:extLst>
              <a:ext uri="{FF2B5EF4-FFF2-40B4-BE49-F238E27FC236}">
                <a16:creationId xmlns:a16="http://schemas.microsoft.com/office/drawing/2014/main" id="{2C531938-DC79-47FB-BA14-A4FD7C9FF044}"/>
              </a:ext>
            </a:extLst>
          </p:cNvPr>
          <p:cNvSpPr txBox="1">
            <a:spLocks/>
          </p:cNvSpPr>
          <p:nvPr/>
        </p:nvSpPr>
        <p:spPr>
          <a:xfrm>
            <a:off x="6155770" y="3554118"/>
            <a:ext cx="19921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>
                <a:solidFill>
                  <a:srgbClr val="FF0000"/>
                </a:solidFill>
              </a:rPr>
              <a:t>+2</a:t>
            </a:r>
            <a:r>
              <a:rPr lang="uk-UA" sz="8000" dirty="0"/>
              <a:t>=   </a:t>
            </a:r>
          </a:p>
        </p:txBody>
      </p:sp>
      <p:sp>
        <p:nvSpPr>
          <p:cNvPr id="14" name="Заголовок 8">
            <a:extLst>
              <a:ext uri="{FF2B5EF4-FFF2-40B4-BE49-F238E27FC236}">
                <a16:creationId xmlns:a16="http://schemas.microsoft.com/office/drawing/2014/main" id="{7ED62E24-3B85-47BC-9F7C-297E68AD1D26}"/>
              </a:ext>
            </a:extLst>
          </p:cNvPr>
          <p:cNvSpPr txBox="1">
            <a:spLocks/>
          </p:cNvSpPr>
          <p:nvPr/>
        </p:nvSpPr>
        <p:spPr>
          <a:xfrm>
            <a:off x="7709909" y="3585314"/>
            <a:ext cx="18885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/>
              <a:t> </a:t>
            </a:r>
            <a:r>
              <a:rPr lang="uk-UA" sz="8000" dirty="0"/>
              <a:t>33     </a:t>
            </a:r>
          </a:p>
        </p:txBody>
      </p:sp>
      <p:sp>
        <p:nvSpPr>
          <p:cNvPr id="10" name="Заголовок 8">
            <a:extLst>
              <a:ext uri="{FF2B5EF4-FFF2-40B4-BE49-F238E27FC236}">
                <a16:creationId xmlns:a16="http://schemas.microsoft.com/office/drawing/2014/main" id="{D6484252-75BA-4A66-B72F-F903A795F128}"/>
              </a:ext>
            </a:extLst>
          </p:cNvPr>
          <p:cNvSpPr txBox="1">
            <a:spLocks/>
          </p:cNvSpPr>
          <p:nvPr/>
        </p:nvSpPr>
        <p:spPr>
          <a:xfrm>
            <a:off x="1954496" y="3116372"/>
            <a:ext cx="1085516" cy="804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>
                <a:solidFill>
                  <a:srgbClr val="FF0000"/>
                </a:solidFill>
              </a:rPr>
              <a:t>  60       </a:t>
            </a:r>
          </a:p>
        </p:txBody>
      </p:sp>
      <p:pic>
        <p:nvPicPr>
          <p:cNvPr id="4" name="Picture 2" descr="Скрудж макдак на заставку телефона - фото и картинки abrakadabra.fun">
            <a:extLst>
              <a:ext uri="{FF2B5EF4-FFF2-40B4-BE49-F238E27FC236}">
                <a16:creationId xmlns:a16="http://schemas.microsoft.com/office/drawing/2014/main" id="{2815B85A-8D3D-4CDF-A12D-248D504B3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94557" y="59395"/>
            <a:ext cx="2622920" cy="367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8">
            <a:extLst>
              <a:ext uri="{FF2B5EF4-FFF2-40B4-BE49-F238E27FC236}">
                <a16:creationId xmlns:a16="http://schemas.microsoft.com/office/drawing/2014/main" id="{72543AEF-B1B2-452C-9C61-E3BA396E34BC}"/>
              </a:ext>
            </a:extLst>
          </p:cNvPr>
          <p:cNvSpPr txBox="1">
            <a:spLocks/>
          </p:cNvSpPr>
          <p:nvPr/>
        </p:nvSpPr>
        <p:spPr>
          <a:xfrm>
            <a:off x="3326458" y="3569716"/>
            <a:ext cx="2976630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/>
              <a:t>9</a:t>
            </a:r>
            <a:r>
              <a:rPr lang="uk-UA" sz="8000" dirty="0"/>
              <a:t>1</a:t>
            </a:r>
            <a:r>
              <a:rPr lang="en-US" sz="8000" dirty="0"/>
              <a:t> -</a:t>
            </a:r>
            <a:r>
              <a:rPr lang="uk-UA" sz="8000" dirty="0"/>
              <a:t>  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7431821-E81C-42F3-99BE-0EF588717D05}"/>
              </a:ext>
            </a:extLst>
          </p:cNvPr>
          <p:cNvSpPr/>
          <p:nvPr/>
        </p:nvSpPr>
        <p:spPr>
          <a:xfrm>
            <a:off x="1624707" y="3844580"/>
            <a:ext cx="1232147" cy="929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C70FE26F-EB65-4DCB-9850-188324B92524}"/>
              </a:ext>
            </a:extLst>
          </p:cNvPr>
          <p:cNvSpPr/>
          <p:nvPr/>
        </p:nvSpPr>
        <p:spPr>
          <a:xfrm>
            <a:off x="4983260" y="3666313"/>
            <a:ext cx="1085516" cy="14476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:a16="http://schemas.microsoft.com/office/drawing/2014/main" id="{754542FB-7EFB-42AE-A0B2-3485E6DCAD37}"/>
              </a:ext>
            </a:extLst>
          </p:cNvPr>
          <p:cNvSpPr/>
          <p:nvPr/>
        </p:nvSpPr>
        <p:spPr>
          <a:xfrm>
            <a:off x="1130175" y="70344"/>
            <a:ext cx="8365924" cy="3046028"/>
          </a:xfrm>
          <a:prstGeom prst="wedgeRoundRectCallout">
            <a:avLst>
              <a:gd name="adj1" fmla="val 44211"/>
              <a:gd name="adj2" fmla="val 17195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>
                <a:solidFill>
                  <a:schemeClr val="tx1"/>
                </a:solidFill>
              </a:rPr>
              <a:t>Використовуй в обчисленнях</a:t>
            </a:r>
          </a:p>
          <a:p>
            <a:pPr algn="ctr"/>
            <a:r>
              <a:rPr lang="uk-UA" sz="6000" dirty="0">
                <a:solidFill>
                  <a:schemeClr val="tx1"/>
                </a:solidFill>
              </a:rPr>
              <a:t>прийом округлення 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1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0" grpId="0"/>
      <p:bldP spid="15" grpId="0"/>
      <p:bldP spid="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B24E3-76DD-413C-B99F-F74E1F9A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492361"/>
            <a:ext cx="10871200" cy="861698"/>
          </a:xfrm>
        </p:spPr>
        <p:txBody>
          <a:bodyPr>
            <a:normAutofit/>
          </a:bodyPr>
          <a:lstStyle/>
          <a:p>
            <a:r>
              <a:rPr lang="uk-UA" dirty="0"/>
              <a:t>Обчисли, використавши прийом округлення.</a:t>
            </a:r>
          </a:p>
        </p:txBody>
      </p:sp>
      <p:sp>
        <p:nvSpPr>
          <p:cNvPr id="3" name="Заголовок 8">
            <a:extLst>
              <a:ext uri="{FF2B5EF4-FFF2-40B4-BE49-F238E27FC236}">
                <a16:creationId xmlns:a16="http://schemas.microsoft.com/office/drawing/2014/main" id="{92020D07-6749-47D7-9108-D6D333A2E4D5}"/>
              </a:ext>
            </a:extLst>
          </p:cNvPr>
          <p:cNvSpPr txBox="1">
            <a:spLocks/>
          </p:cNvSpPr>
          <p:nvPr/>
        </p:nvSpPr>
        <p:spPr>
          <a:xfrm>
            <a:off x="136454" y="1819317"/>
            <a:ext cx="6871997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/>
              <a:t> </a:t>
            </a:r>
            <a:r>
              <a:rPr lang="uk-UA" sz="8000" dirty="0"/>
              <a:t>3</a:t>
            </a:r>
            <a:r>
              <a:rPr lang="en-US" sz="8000" dirty="0"/>
              <a:t>5</a:t>
            </a:r>
            <a:r>
              <a:rPr lang="uk-UA" sz="8000" dirty="0"/>
              <a:t> </a:t>
            </a:r>
            <a:r>
              <a:rPr lang="en-US" sz="8000" dirty="0"/>
              <a:t>+</a:t>
            </a:r>
            <a:r>
              <a:rPr lang="uk-UA" sz="8000" dirty="0"/>
              <a:t> 19</a:t>
            </a:r>
            <a:r>
              <a:rPr lang="en-US" sz="8000" dirty="0"/>
              <a:t> </a:t>
            </a:r>
            <a:r>
              <a:rPr lang="uk-UA" sz="8000" dirty="0"/>
              <a:t>=     </a:t>
            </a:r>
          </a:p>
        </p:txBody>
      </p:sp>
      <p:sp>
        <p:nvSpPr>
          <p:cNvPr id="12" name="Заголовок 8">
            <a:extLst>
              <a:ext uri="{FF2B5EF4-FFF2-40B4-BE49-F238E27FC236}">
                <a16:creationId xmlns:a16="http://schemas.microsoft.com/office/drawing/2014/main" id="{31E17884-8060-40CE-8DFE-72F7BFE81734}"/>
              </a:ext>
            </a:extLst>
          </p:cNvPr>
          <p:cNvSpPr txBox="1">
            <a:spLocks/>
          </p:cNvSpPr>
          <p:nvPr/>
        </p:nvSpPr>
        <p:spPr>
          <a:xfrm>
            <a:off x="370449" y="3223698"/>
            <a:ext cx="4643511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/>
              <a:t>7</a:t>
            </a:r>
            <a:r>
              <a:rPr lang="en-US" sz="8000" dirty="0"/>
              <a:t>2</a:t>
            </a:r>
            <a:r>
              <a:rPr lang="uk-UA" sz="8000" dirty="0"/>
              <a:t> – 38</a:t>
            </a:r>
            <a:r>
              <a:rPr lang="en-US" sz="8000" dirty="0"/>
              <a:t> </a:t>
            </a:r>
            <a:r>
              <a:rPr lang="uk-UA" sz="8000" dirty="0"/>
              <a:t>= </a:t>
            </a:r>
          </a:p>
        </p:txBody>
      </p:sp>
      <p:sp>
        <p:nvSpPr>
          <p:cNvPr id="5" name="Заголовок 8">
            <a:extLst>
              <a:ext uri="{FF2B5EF4-FFF2-40B4-BE49-F238E27FC236}">
                <a16:creationId xmlns:a16="http://schemas.microsoft.com/office/drawing/2014/main" id="{6A37730C-E78E-43EA-9EC6-E180767ADB63}"/>
              </a:ext>
            </a:extLst>
          </p:cNvPr>
          <p:cNvSpPr txBox="1">
            <a:spLocks/>
          </p:cNvSpPr>
          <p:nvPr/>
        </p:nvSpPr>
        <p:spPr>
          <a:xfrm>
            <a:off x="370449" y="4744745"/>
            <a:ext cx="4643511" cy="1609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/>
              <a:t>64 + 28</a:t>
            </a:r>
            <a:r>
              <a:rPr lang="en-US" sz="8000" dirty="0"/>
              <a:t> </a:t>
            </a:r>
            <a:r>
              <a:rPr lang="uk-UA" sz="8000" dirty="0"/>
              <a:t>= </a:t>
            </a:r>
          </a:p>
        </p:txBody>
      </p:sp>
    </p:spTree>
    <p:extLst>
      <p:ext uri="{BB962C8B-B14F-4D97-AF65-F5344CB8AC3E}">
        <p14:creationId xmlns:p14="http://schemas.microsoft.com/office/powerpoint/2010/main" val="324932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3E288834-B329-4DE7-B376-BC92204B6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28" y="269066"/>
            <a:ext cx="4274832" cy="334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1F34E4-E330-464B-9CF4-FB2938C38520}"/>
              </a:ext>
            </a:extLst>
          </p:cNvPr>
          <p:cNvSpPr txBox="1"/>
          <p:nvPr/>
        </p:nvSpPr>
        <p:spPr>
          <a:xfrm flipH="1">
            <a:off x="4667262" y="2217302"/>
            <a:ext cx="833681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Ст. 98 </a:t>
            </a:r>
          </a:p>
          <a:p>
            <a:r>
              <a:rPr lang="en-US" sz="8800" i="1" dirty="0"/>
              <a:t>N</a:t>
            </a:r>
            <a:r>
              <a:rPr lang="uk-UA" sz="8800" dirty="0"/>
              <a:t> 4(4, 5</a:t>
            </a:r>
            <a:r>
              <a:rPr lang="en-US" sz="8800" dirty="0"/>
              <a:t> c</a:t>
            </a:r>
            <a:r>
              <a:rPr lang="uk-UA" sz="8800" dirty="0" err="1"/>
              <a:t>товп</a:t>
            </a:r>
            <a:r>
              <a:rPr lang="uk-UA" sz="8800" dirty="0"/>
              <a:t>.)</a:t>
            </a:r>
          </a:p>
        </p:txBody>
      </p:sp>
      <p:pic>
        <p:nvPicPr>
          <p:cNvPr id="4" name="Picture 2" descr="Скрудж Макдак / Илья Белов">
            <a:extLst>
              <a:ext uri="{FF2B5EF4-FFF2-40B4-BE49-F238E27FC236}">
                <a16:creationId xmlns:a16="http://schemas.microsoft.com/office/drawing/2014/main" id="{5B1A4B78-EB73-464B-BE50-CA863412AB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71" l="9217" r="898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19" r="26721"/>
          <a:stretch/>
        </p:blipFill>
        <p:spPr bwMode="auto">
          <a:xfrm flipH="1">
            <a:off x="10484194" y="0"/>
            <a:ext cx="1584557" cy="321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62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186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Пригадаймо! Половини доби</vt:lpstr>
      <vt:lpstr>Визначте час, якщо триває друга половина доби.</vt:lpstr>
      <vt:lpstr>Знайдіть зайве число. Поясніть свій вибір.</vt:lpstr>
      <vt:lpstr>Обчисліть усно.</vt:lpstr>
      <vt:lpstr>Презентация PowerPoint</vt:lpstr>
      <vt:lpstr>Презентация PowerPoint</vt:lpstr>
      <vt:lpstr>Презентация PowerPoint</vt:lpstr>
      <vt:lpstr>Обчисли, використавши прийом округлення.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Пригадаймо! Половини доби</dc:title>
  <dc:creator>Максим</dc:creator>
  <cp:lastModifiedBy>Максим</cp:lastModifiedBy>
  <cp:revision>2</cp:revision>
  <dcterms:created xsi:type="dcterms:W3CDTF">2023-03-06T19:58:39Z</dcterms:created>
  <dcterms:modified xsi:type="dcterms:W3CDTF">2023-03-06T21:00:27Z</dcterms:modified>
</cp:coreProperties>
</file>