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9" r:id="rId4"/>
    <p:sldId id="266" r:id="rId5"/>
    <p:sldId id="268" r:id="rId6"/>
    <p:sldId id="270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0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6" autoAdjust="0"/>
    <p:restoredTop sz="92671" autoAdjust="0"/>
  </p:normalViewPr>
  <p:slideViewPr>
    <p:cSldViewPr snapToGrid="0">
      <p:cViewPr>
        <p:scale>
          <a:sx n="50" d="100"/>
          <a:sy n="50" d="100"/>
        </p:scale>
        <p:origin x="1476" y="4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948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398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266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727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699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300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07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45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2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13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49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6434F6-339C-4802-927E-776F7C5914A3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EA997D0-943B-4C6B-B7B5-23703505BB4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66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14416" y="4227337"/>
            <a:ext cx="5577840" cy="1463040"/>
          </a:xfrm>
        </p:spPr>
        <p:txBody>
          <a:bodyPr/>
          <a:lstStyle/>
          <a:p>
            <a:r>
              <a:rPr lang="uk-UA" b="1" dirty="0">
                <a:solidFill>
                  <a:schemeClr val="tx1"/>
                </a:solidFill>
              </a:rPr>
              <a:t>Леся українка-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91100" y="5323672"/>
            <a:ext cx="7200900" cy="1463040"/>
          </a:xfrm>
        </p:spPr>
        <p:txBody>
          <a:bodyPr>
            <a:noAutofit/>
          </a:bodyPr>
          <a:lstStyle/>
          <a:p>
            <a:r>
              <a:rPr lang="uk-UA" sz="4800" b="1" i="1" dirty="0"/>
              <a:t>поетична квітка України</a:t>
            </a:r>
            <a:endParaRPr lang="ru-RU" sz="4800" b="1" i="1" dirty="0"/>
          </a:p>
        </p:txBody>
      </p:sp>
      <p:pic>
        <p:nvPicPr>
          <p:cNvPr id="1026" name="Picture 2" descr="https://svitppt.com.ua/images/25/24803/960/img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720" r="59902" b="26947"/>
          <a:stretch/>
        </p:blipFill>
        <p:spPr bwMode="auto">
          <a:xfrm>
            <a:off x="119010" y="104253"/>
            <a:ext cx="4800462" cy="668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19900" y="5212612"/>
            <a:ext cx="358444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4000" dirty="0"/>
              <a:t>(1871 -1913)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9946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31463" y="1615064"/>
            <a:ext cx="404118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dirty="0"/>
              <a:t>Грала на фортепіано</a:t>
            </a:r>
          </a:p>
        </p:txBody>
      </p:sp>
      <p:pic>
        <p:nvPicPr>
          <p:cNvPr id="5124" name="Picture 4" descr="Електронний зошит Онишкевича Ростислава : Леся Українка - дитинст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179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B3633A-D43A-441B-B4A0-970FF82BFA70}"/>
              </a:ext>
            </a:extLst>
          </p:cNvPr>
          <p:cNvSpPr txBox="1"/>
          <p:nvPr/>
        </p:nvSpPr>
        <p:spPr>
          <a:xfrm>
            <a:off x="5731463" y="2824739"/>
            <a:ext cx="338396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dirty="0"/>
              <a:t>Писала музику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DA69B2-88D0-4C5D-8772-F1D2FC5CCB62}"/>
              </a:ext>
            </a:extLst>
          </p:cNvPr>
          <p:cNvSpPr txBox="1"/>
          <p:nvPr/>
        </p:nvSpPr>
        <p:spPr>
          <a:xfrm>
            <a:off x="5731463" y="3867150"/>
            <a:ext cx="3483975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dirty="0"/>
              <a:t>Гарно  співала</a:t>
            </a:r>
            <a:endParaRPr lang="ru-RU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5600A4-A59C-40F9-BF47-A493F4B7F9CA}"/>
              </a:ext>
            </a:extLst>
          </p:cNvPr>
          <p:cNvSpPr txBox="1"/>
          <p:nvPr/>
        </p:nvSpPr>
        <p:spPr>
          <a:xfrm>
            <a:off x="5731463" y="632880"/>
            <a:ext cx="3483975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dirty="0"/>
              <a:t>Писала вірші</a:t>
            </a:r>
            <a:endParaRPr lang="ru-RU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1617AA-12DD-434B-A19B-1D516DE9261E}"/>
              </a:ext>
            </a:extLst>
          </p:cNvPr>
          <p:cNvSpPr txBox="1"/>
          <p:nvPr/>
        </p:nvSpPr>
        <p:spPr>
          <a:xfrm>
            <a:off x="5731463" y="5076825"/>
            <a:ext cx="572711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dirty="0"/>
              <a:t>Знала близько десяти мов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959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БібліоВсесвіт: лютого 2016">
            <a:extLst>
              <a:ext uri="{FF2B5EF4-FFF2-40B4-BE49-F238E27FC236}">
                <a16:creationId xmlns:a16="http://schemas.microsoft.com/office/drawing/2014/main" id="{CE206ED2-4C47-4D33-8758-F5E80870B6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2"/>
          <a:stretch/>
        </p:blipFill>
        <p:spPr bwMode="auto">
          <a:xfrm>
            <a:off x="4348162" y="82054"/>
            <a:ext cx="7843838" cy="66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svitppt.com.ua/images/25/24803/960/img0.jpg">
            <a:extLst>
              <a:ext uri="{FF2B5EF4-FFF2-40B4-BE49-F238E27FC236}">
                <a16:creationId xmlns:a16="http://schemas.microsoft.com/office/drawing/2014/main" id="{47407BC7-B1B2-41B8-B79B-5D95EB690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720" r="59902" b="26947"/>
          <a:stretch/>
        </p:blipFill>
        <p:spPr bwMode="auto">
          <a:xfrm>
            <a:off x="14253" y="412502"/>
            <a:ext cx="4333909" cy="603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62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lutsk.rayon.in.ua/upload/news/1/1610974465324/1_lesia-ukrayink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3" r="9036"/>
          <a:stretch/>
        </p:blipFill>
        <p:spPr bwMode="auto">
          <a:xfrm>
            <a:off x="0" y="0"/>
            <a:ext cx="4218039" cy="691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CE97D32-7150-4F20-9DC0-A212EC43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6349" y="4974425"/>
            <a:ext cx="7975651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ЛЕСЯ Українка </a:t>
            </a:r>
            <a:br>
              <a:rPr lang="uk-UA" dirty="0"/>
            </a:br>
            <a:br>
              <a:rPr lang="uk-UA" dirty="0"/>
            </a:br>
            <a:r>
              <a:rPr lang="uk-UA" dirty="0"/>
              <a:t>Пісенька весняної води</a:t>
            </a:r>
          </a:p>
        </p:txBody>
      </p:sp>
      <p:pic>
        <p:nvPicPr>
          <p:cNvPr id="1026" name="Picture 2" descr="Пісенька весняної води (вид. 1979) - Леся Українка - Тека авторів - Чтиво">
            <a:extLst>
              <a:ext uri="{FF2B5EF4-FFF2-40B4-BE49-F238E27FC236}">
                <a16:creationId xmlns:a16="http://schemas.microsoft.com/office/drawing/2014/main" id="{0AFD85AE-91B7-4208-9C4B-651204249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49" y="0"/>
            <a:ext cx="3713630" cy="459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66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FA0A60-888E-4389-871F-CFB434B7E5C2}"/>
              </a:ext>
            </a:extLst>
          </p:cNvPr>
          <p:cNvSpPr txBox="1"/>
          <p:nvPr/>
        </p:nvSpPr>
        <p:spPr>
          <a:xfrm flipH="1">
            <a:off x="1074419" y="400050"/>
            <a:ext cx="9241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Гра «Добери слово»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11E6C1-C4C6-4C0E-9C1C-9A534A10AE33}"/>
              </a:ext>
            </a:extLst>
          </p:cNvPr>
          <p:cNvSpPr txBox="1"/>
          <p:nvPr/>
        </p:nvSpPr>
        <p:spPr>
          <a:xfrm flipH="1">
            <a:off x="1675423" y="1882408"/>
            <a:ext cx="2887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( яка?) …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DE82C7-E261-4D26-87BC-619325B53B3F}"/>
              </a:ext>
            </a:extLst>
          </p:cNvPr>
          <p:cNvSpPr txBox="1"/>
          <p:nvPr/>
        </p:nvSpPr>
        <p:spPr>
          <a:xfrm flipH="1">
            <a:off x="324564" y="1882408"/>
            <a:ext cx="1349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</a:t>
            </a:r>
            <a:r>
              <a:rPr lang="uk-UA" sz="4000" dirty="0"/>
              <a:t>Вода</a:t>
            </a:r>
            <a:r>
              <a:rPr lang="uk-UA" sz="3200" dirty="0"/>
              <a:t>  </a:t>
            </a:r>
          </a:p>
        </p:txBody>
      </p:sp>
      <p:pic>
        <p:nvPicPr>
          <p:cNvPr id="2050" name="Picture 2" descr="Узагальнення за розділом «Зустрічаймо весноньку!» | Тест з української  літератури – «На Урок»">
            <a:extLst>
              <a:ext uri="{FF2B5EF4-FFF2-40B4-BE49-F238E27FC236}">
                <a16:creationId xmlns:a16="http://schemas.microsoft.com/office/drawing/2014/main" id="{4E950EDC-B424-4871-97AB-BCD375880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" t="9798" r="2918" b="8399"/>
          <a:stretch/>
        </p:blipFill>
        <p:spPr bwMode="auto">
          <a:xfrm>
            <a:off x="5330664" y="2144643"/>
            <a:ext cx="6516470" cy="421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A9D5C1-AC00-4ABD-977B-746F0EA52786}"/>
              </a:ext>
            </a:extLst>
          </p:cNvPr>
          <p:cNvSpPr txBox="1"/>
          <p:nvPr/>
        </p:nvSpPr>
        <p:spPr>
          <a:xfrm flipH="1">
            <a:off x="344866" y="3449777"/>
            <a:ext cx="1349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</a:t>
            </a:r>
            <a:r>
              <a:rPr lang="uk-UA" sz="4000" dirty="0"/>
              <a:t>Вода</a:t>
            </a:r>
            <a:r>
              <a:rPr lang="uk-UA" sz="3200" dirty="0"/>
              <a:t>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5CE2B5-8A73-400A-8C95-EDA6DFB564EB}"/>
              </a:ext>
            </a:extLst>
          </p:cNvPr>
          <p:cNvSpPr txBox="1"/>
          <p:nvPr/>
        </p:nvSpPr>
        <p:spPr>
          <a:xfrm flipH="1">
            <a:off x="1619074" y="3449777"/>
            <a:ext cx="384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 ( що робить) …     </a:t>
            </a:r>
          </a:p>
        </p:txBody>
      </p:sp>
    </p:spTree>
    <p:extLst>
      <p:ext uri="{BB962C8B-B14F-4D97-AF65-F5344CB8AC3E}">
        <p14:creationId xmlns:p14="http://schemas.microsoft.com/office/powerpoint/2010/main" val="77590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E85C9C-2D4E-44CF-9609-D56A85E48068}"/>
              </a:ext>
            </a:extLst>
          </p:cNvPr>
          <p:cNvSpPr txBox="1"/>
          <p:nvPr/>
        </p:nvSpPr>
        <p:spPr>
          <a:xfrm flipH="1">
            <a:off x="195262" y="432940"/>
            <a:ext cx="59007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РИНУТИ - 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DBEC89-250D-4FC5-B2F3-C926DE01B168}"/>
              </a:ext>
            </a:extLst>
          </p:cNvPr>
          <p:cNvSpPr txBox="1"/>
          <p:nvPr/>
        </p:nvSpPr>
        <p:spPr>
          <a:xfrm flipH="1">
            <a:off x="3683793" y="2167503"/>
            <a:ext cx="7181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 настил з дерева, </a:t>
            </a:r>
            <a:r>
              <a:rPr lang="ru-RU" sz="40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хмизу</a:t>
            </a:r>
            <a:r>
              <a:rPr lang="ru-RU" sz="40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і т. </a:t>
            </a:r>
            <a:r>
              <a:rPr lang="ru-RU" sz="40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ін</a:t>
            </a:r>
            <a:r>
              <a:rPr lang="ru-RU" sz="40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. для </a:t>
            </a:r>
            <a:r>
              <a:rPr lang="ru-RU" sz="40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проїзду</a:t>
            </a:r>
            <a:r>
              <a:rPr lang="ru-RU" sz="40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через болото</a:t>
            </a:r>
            <a:endParaRPr lang="uk-UA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F2AA49-B01B-4364-ADDC-AD436E7EE1BB}"/>
              </a:ext>
            </a:extLst>
          </p:cNvPr>
          <p:cNvSpPr txBox="1"/>
          <p:nvPr/>
        </p:nvSpPr>
        <p:spPr>
          <a:xfrm flipH="1">
            <a:off x="195262" y="2038690"/>
            <a:ext cx="4129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ГАТКА -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D09ED-0743-45AF-A8F5-819CA26AD9B8}"/>
              </a:ext>
            </a:extLst>
          </p:cNvPr>
          <p:cNvSpPr txBox="1"/>
          <p:nvPr/>
        </p:nvSpPr>
        <p:spPr>
          <a:xfrm flipH="1">
            <a:off x="195262" y="3825433"/>
            <a:ext cx="64341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ГРЕБЕЛЬКА -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88C06C-1B99-4B4A-A9F2-B285BB6A815F}"/>
              </a:ext>
            </a:extLst>
          </p:cNvPr>
          <p:cNvSpPr txBox="1"/>
          <p:nvPr/>
        </p:nvSpPr>
        <p:spPr>
          <a:xfrm flipH="1">
            <a:off x="6291262" y="3760160"/>
            <a:ext cx="52339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споруда</a:t>
            </a:r>
            <a:r>
              <a:rPr lang="ru-RU" sz="36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ru-RU" sz="36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що</a:t>
            </a:r>
            <a:r>
              <a:rPr lang="ru-RU" sz="36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sz="36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перегороджує</a:t>
            </a:r>
            <a:r>
              <a:rPr lang="ru-RU" sz="36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sz="36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річку</a:t>
            </a:r>
            <a:r>
              <a:rPr lang="ru-RU" sz="36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sz="36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або</a:t>
            </a:r>
            <a:r>
              <a:rPr lang="ru-RU" sz="36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sz="36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інший</a:t>
            </a:r>
            <a:r>
              <a:rPr lang="ru-RU" sz="36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sz="3600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водотік</a:t>
            </a:r>
            <a:r>
              <a:rPr lang="ru-RU" sz="36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 </a:t>
            </a:r>
            <a:endParaRPr lang="uk-UA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216023-F49F-4C0B-9353-582D11329F6C}"/>
              </a:ext>
            </a:extLst>
          </p:cNvPr>
          <p:cNvSpPr txBox="1"/>
          <p:nvPr/>
        </p:nvSpPr>
        <p:spPr>
          <a:xfrm flipH="1">
            <a:off x="4933950" y="509573"/>
            <a:ext cx="5233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швидко рухатися, бурхливо текти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6BA8D8-E384-4C73-8BD9-ABA80B3B4849}"/>
              </a:ext>
            </a:extLst>
          </p:cNvPr>
          <p:cNvSpPr txBox="1"/>
          <p:nvPr/>
        </p:nvSpPr>
        <p:spPr>
          <a:xfrm flipH="1">
            <a:off x="195262" y="5267116"/>
            <a:ext cx="64341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ЗАПРУДА     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F9EFE8-CD36-43C9-ABE0-BEC7246F0E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89" t="18964" r="9611"/>
          <a:stretch/>
        </p:blipFill>
        <p:spPr>
          <a:xfrm>
            <a:off x="10392234" y="81940"/>
            <a:ext cx="1799766" cy="241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3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C545D63-2B26-4C46-BA4D-D70230CA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7370" y="585216"/>
            <a:ext cx="7341280" cy="1499616"/>
          </a:xfrm>
        </p:spPr>
        <p:txBody>
          <a:bodyPr>
            <a:normAutofit fontScale="90000"/>
          </a:bodyPr>
          <a:lstStyle/>
          <a:p>
            <a:r>
              <a:rPr lang="uk-UA" dirty="0"/>
              <a:t>ст. 98</a:t>
            </a:r>
            <a:br>
              <a:rPr lang="uk-UA" dirty="0"/>
            </a:br>
            <a:r>
              <a:rPr lang="uk-UA" dirty="0"/>
              <a:t>Леся Українка</a:t>
            </a:r>
            <a:br>
              <a:rPr lang="uk-UA" dirty="0"/>
            </a:br>
            <a:r>
              <a:rPr lang="uk-UA" dirty="0"/>
              <a:t>Пісенька весняної води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0AFF12-626A-4F0C-A272-97FAC8BA01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4" t="2500" r="3334"/>
          <a:stretch/>
        </p:blipFill>
        <p:spPr>
          <a:xfrm>
            <a:off x="133350" y="223838"/>
            <a:ext cx="4584021" cy="64103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948103-621C-480B-A764-A8622C77BCE6}"/>
              </a:ext>
            </a:extLst>
          </p:cNvPr>
          <p:cNvSpPr txBox="1"/>
          <p:nvPr/>
        </p:nvSpPr>
        <p:spPr>
          <a:xfrm>
            <a:off x="4972050" y="2743200"/>
            <a:ext cx="643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Підготуйся до виразного читання вірша.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E6E863-2C63-4BCD-AF1B-081769A28BE7}"/>
              </a:ext>
            </a:extLst>
          </p:cNvPr>
          <p:cNvSpPr txBox="1"/>
          <p:nvPr/>
        </p:nvSpPr>
        <p:spPr>
          <a:xfrm>
            <a:off x="4972050" y="3924788"/>
            <a:ext cx="6438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За бажанням знайди та підготуй інший вірш Лесі Українки.</a:t>
            </a:r>
          </a:p>
        </p:txBody>
      </p:sp>
    </p:spTree>
    <p:extLst>
      <p:ext uri="{BB962C8B-B14F-4D97-AF65-F5344CB8AC3E}">
        <p14:creationId xmlns:p14="http://schemas.microsoft.com/office/powerpoint/2010/main" val="135361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111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Tahoma</vt:lpstr>
      <vt:lpstr>Tw Cen MT</vt:lpstr>
      <vt:lpstr>Tw Cen MT Condensed</vt:lpstr>
      <vt:lpstr>Wingdings 3</vt:lpstr>
      <vt:lpstr>Интеграл</vt:lpstr>
      <vt:lpstr>Леся українка- </vt:lpstr>
      <vt:lpstr>Презентация PowerPoint</vt:lpstr>
      <vt:lpstr>Презентация PowerPoint</vt:lpstr>
      <vt:lpstr>ЛЕСЯ Українка   Пісенька весняної води</vt:lpstr>
      <vt:lpstr>Презентация PowerPoint</vt:lpstr>
      <vt:lpstr>Презентация PowerPoint</vt:lpstr>
      <vt:lpstr>ст. 98 Леся Українка Пісенька весняної води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Леся українка- </dc:title>
  <dc:creator>Учетная запись Майкрософт</dc:creator>
  <cp:lastModifiedBy>Максим</cp:lastModifiedBy>
  <cp:revision>16</cp:revision>
  <dcterms:created xsi:type="dcterms:W3CDTF">2021-01-21T19:47:46Z</dcterms:created>
  <dcterms:modified xsi:type="dcterms:W3CDTF">2023-03-06T19:48:29Z</dcterms:modified>
</cp:coreProperties>
</file>