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  <p:sldId id="276" r:id="rId3"/>
    <p:sldId id="282" r:id="rId4"/>
    <p:sldId id="277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9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16.02.2023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2962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16.02.2023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0121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16.02.2023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7985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16.02.2023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340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16.02.2023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1236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16.02.2023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4766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16.02.2023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4817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16.02.2023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2784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16.02.2023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4792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16.02.2023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7687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90BA5-CB88-42C6-93BB-F5B9E15531DE}" type="datetimeFigureOut">
              <a:rPr lang="uk-UA" smtClean="0"/>
              <a:t>16.02.2023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5936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90BA5-CB88-42C6-93BB-F5B9E15531DE}" type="datetimeFigureOut">
              <a:rPr lang="uk-UA" smtClean="0"/>
              <a:t>16.02.2023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20A04-8E47-4173-A646-7FCCA0F0A93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00396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66907CA-3928-4870-8713-5768F5E78CFA}"/>
              </a:ext>
            </a:extLst>
          </p:cNvPr>
          <p:cNvSpPr txBox="1">
            <a:spLocks/>
          </p:cNvSpPr>
          <p:nvPr/>
        </p:nvSpPr>
        <p:spPr>
          <a:xfrm>
            <a:off x="899089" y="2469970"/>
            <a:ext cx="7940038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5400" dirty="0"/>
              <a:t>72 – (36 + 18) + 46 =         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E9D2578-2A66-4DE0-B18B-D81861F100B8}"/>
              </a:ext>
            </a:extLst>
          </p:cNvPr>
          <p:cNvSpPr txBox="1">
            <a:spLocks/>
          </p:cNvSpPr>
          <p:nvPr/>
        </p:nvSpPr>
        <p:spPr>
          <a:xfrm>
            <a:off x="201531" y="91282"/>
            <a:ext cx="749104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Обчисли значення виразу.</a:t>
            </a:r>
          </a:p>
        </p:txBody>
      </p:sp>
      <p:pic>
        <p:nvPicPr>
          <p:cNvPr id="10" name="Picture 2" descr="Близнецы живут дольше обычных людей">
            <a:extLst>
              <a:ext uri="{FF2B5EF4-FFF2-40B4-BE49-F238E27FC236}">
                <a16:creationId xmlns:a16="http://schemas.microsoft.com/office/drawing/2014/main" id="{B45F250E-91DD-4260-BC96-E72D7340C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240" y="91282"/>
            <a:ext cx="2069229" cy="158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0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66907CA-3928-4870-8713-5768F5E78CFA}"/>
              </a:ext>
            </a:extLst>
          </p:cNvPr>
          <p:cNvSpPr txBox="1">
            <a:spLocks/>
          </p:cNvSpPr>
          <p:nvPr/>
        </p:nvSpPr>
        <p:spPr>
          <a:xfrm>
            <a:off x="518711" y="2066983"/>
            <a:ext cx="373186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            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E9D2578-2A66-4DE0-B18B-D81861F100B8}"/>
              </a:ext>
            </a:extLst>
          </p:cNvPr>
          <p:cNvSpPr txBox="1">
            <a:spLocks/>
          </p:cNvSpPr>
          <p:nvPr/>
        </p:nvSpPr>
        <p:spPr>
          <a:xfrm>
            <a:off x="398373" y="102192"/>
            <a:ext cx="8878978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dirty="0"/>
              <a:t>Заміни число сумою розрядних доданків.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F184AAE-7698-4160-A64B-A1AE679E5B80}"/>
              </a:ext>
            </a:extLst>
          </p:cNvPr>
          <p:cNvSpPr txBox="1">
            <a:spLocks/>
          </p:cNvSpPr>
          <p:nvPr/>
        </p:nvSpPr>
        <p:spPr>
          <a:xfrm>
            <a:off x="398373" y="1989958"/>
            <a:ext cx="2667351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dirty="0"/>
              <a:t>26 =          </a:t>
            </a:r>
          </a:p>
        </p:txBody>
      </p:sp>
      <p:pic>
        <p:nvPicPr>
          <p:cNvPr id="6" name="Picture 2" descr="Задумчивый смайлик: векторна графіка, зображення, Задумчивый смайлик  малюнки | Скачати з Depositphotos">
            <a:extLst>
              <a:ext uri="{FF2B5EF4-FFF2-40B4-BE49-F238E27FC236}">
                <a16:creationId xmlns:a16="http://schemas.microsoft.com/office/drawing/2014/main" id="{F2026F12-88C0-4688-9E50-34EE396B8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1" y="872534"/>
            <a:ext cx="2264228" cy="227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2788EF5-BD2E-476A-BB35-42020E13631C}"/>
              </a:ext>
            </a:extLst>
          </p:cNvPr>
          <p:cNvSpPr txBox="1">
            <a:spLocks/>
          </p:cNvSpPr>
          <p:nvPr/>
        </p:nvSpPr>
        <p:spPr>
          <a:xfrm>
            <a:off x="398373" y="3626043"/>
            <a:ext cx="2667351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dirty="0"/>
              <a:t>74 =          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26DB0E96-4359-4715-9E85-79523B787574}"/>
              </a:ext>
            </a:extLst>
          </p:cNvPr>
          <p:cNvSpPr txBox="1">
            <a:spLocks/>
          </p:cNvSpPr>
          <p:nvPr/>
        </p:nvSpPr>
        <p:spPr>
          <a:xfrm>
            <a:off x="6793876" y="3626043"/>
            <a:ext cx="2667351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dirty="0"/>
              <a:t>48 =          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FFA8CA33-D2DC-443F-9102-6E6C0AB50084}"/>
              </a:ext>
            </a:extLst>
          </p:cNvPr>
          <p:cNvSpPr txBox="1">
            <a:spLocks/>
          </p:cNvSpPr>
          <p:nvPr/>
        </p:nvSpPr>
        <p:spPr>
          <a:xfrm>
            <a:off x="6610000" y="1985514"/>
            <a:ext cx="2667351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dirty="0"/>
              <a:t>32 =          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0BE1656-6516-4996-A494-4839C5F09BB9}"/>
              </a:ext>
            </a:extLst>
          </p:cNvPr>
          <p:cNvSpPr txBox="1">
            <a:spLocks/>
          </p:cNvSpPr>
          <p:nvPr/>
        </p:nvSpPr>
        <p:spPr>
          <a:xfrm>
            <a:off x="602626" y="5239459"/>
            <a:ext cx="4255124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dirty="0"/>
              <a:t>49 + 32 =          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87485C3E-91D9-40AE-BA11-AF6DCADBC5B0}"/>
              </a:ext>
            </a:extLst>
          </p:cNvPr>
          <p:cNvSpPr txBox="1">
            <a:spLocks/>
          </p:cNvSpPr>
          <p:nvPr/>
        </p:nvSpPr>
        <p:spPr>
          <a:xfrm>
            <a:off x="6793876" y="5235840"/>
            <a:ext cx="4026524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dirty="0"/>
              <a:t>55 – 36 =       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4A2E4F-4CE5-46C0-BCFF-D83C3BD1BE35}"/>
              </a:ext>
            </a:extLst>
          </p:cNvPr>
          <p:cNvSpPr txBox="1"/>
          <p:nvPr/>
        </p:nvSpPr>
        <p:spPr>
          <a:xfrm>
            <a:off x="2277374" y="5026573"/>
            <a:ext cx="966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Зо і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98981E-ECE7-4384-A9FF-F5D642F57ADF}"/>
              </a:ext>
            </a:extLst>
          </p:cNvPr>
          <p:cNvSpPr txBox="1"/>
          <p:nvPr/>
        </p:nvSpPr>
        <p:spPr>
          <a:xfrm>
            <a:off x="8433545" y="5051174"/>
            <a:ext cx="966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Зо і 6</a:t>
            </a:r>
          </a:p>
        </p:txBody>
      </p:sp>
    </p:spTree>
    <p:extLst>
      <p:ext uri="{BB962C8B-B14F-4D97-AF65-F5344CB8AC3E}">
        <p14:creationId xmlns:p14="http://schemas.microsoft.com/office/powerpoint/2010/main" val="165029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/>
      <p:bldP spid="11" grpId="0"/>
      <p:bldP spid="12" grpId="0"/>
      <p:bldP spid="13" grpId="0"/>
      <p:bldP spid="14" grpId="0"/>
      <p:bldP spid="2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975435"/>
              </p:ext>
            </p:extLst>
          </p:nvPr>
        </p:nvGraphicFramePr>
        <p:xfrm>
          <a:off x="690055" y="2547559"/>
          <a:ext cx="9782064" cy="4267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81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5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285287" y="-104977"/>
            <a:ext cx="1190671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</a:p>
          <a:p>
            <a:r>
              <a:rPr lang="uk-UA" sz="4400" dirty="0"/>
              <a:t> В Олі було 25 наліпок з квітами і 14 з тваринами. Їй подарували ще 7 наліпок. На скільки більше було в Олі наліпок, ніж їй подарували?</a:t>
            </a:r>
            <a:endParaRPr lang="ru-RU" sz="4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450918" y="2422439"/>
            <a:ext cx="207775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2059645" y="3181064"/>
            <a:ext cx="27977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25 н. 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514614" y="3776683"/>
            <a:ext cx="211736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4B65DE-F82C-4DC9-BC1B-74C5714368C8}"/>
              </a:ext>
            </a:extLst>
          </p:cNvPr>
          <p:cNvSpPr txBox="1"/>
          <p:nvPr/>
        </p:nvSpPr>
        <p:spPr>
          <a:xfrm>
            <a:off x="4374188" y="3191942"/>
            <a:ext cx="33705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і  14н. 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C609FB-046F-4453-861F-F7147F3F379D}"/>
              </a:ext>
            </a:extLst>
          </p:cNvPr>
          <p:cNvSpPr txBox="1"/>
          <p:nvPr/>
        </p:nvSpPr>
        <p:spPr>
          <a:xfrm>
            <a:off x="2060892" y="4729661"/>
            <a:ext cx="3202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7н.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7929010-C0D0-4845-A7B3-E266BAA75091}"/>
              </a:ext>
            </a:extLst>
          </p:cNvPr>
          <p:cNvSpPr/>
          <p:nvPr/>
        </p:nvSpPr>
        <p:spPr>
          <a:xfrm>
            <a:off x="7298058" y="3181064"/>
            <a:ext cx="685800" cy="7405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Дуга 7">
            <a:extLst>
              <a:ext uri="{FF2B5EF4-FFF2-40B4-BE49-F238E27FC236}">
                <a16:creationId xmlns:a16="http://schemas.microsoft.com/office/drawing/2014/main" id="{495880DB-DB65-4770-93ED-97CD056C8A8C}"/>
              </a:ext>
            </a:extLst>
          </p:cNvPr>
          <p:cNvSpPr/>
          <p:nvPr/>
        </p:nvSpPr>
        <p:spPr>
          <a:xfrm rot="2273125">
            <a:off x="6864083" y="3584317"/>
            <a:ext cx="1859616" cy="2166010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A55F50-1672-476F-9897-75D8F24A9047}"/>
              </a:ext>
            </a:extLst>
          </p:cNvPr>
          <p:cNvSpPr txBox="1"/>
          <p:nvPr/>
        </p:nvSpPr>
        <p:spPr>
          <a:xfrm>
            <a:off x="8623058" y="4012061"/>
            <a:ext cx="26513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на ?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83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6" grpId="0"/>
      <p:bldP spid="15" grpId="0"/>
      <p:bldP spid="10" grpId="0"/>
      <p:bldP spid="3" grpId="0" animBg="1"/>
      <p:bldP spid="8" grpId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54126E5-5154-4316-8DDD-68CDE5EC4963}"/>
              </a:ext>
            </a:extLst>
          </p:cNvPr>
          <p:cNvSpPr txBox="1">
            <a:spLocks/>
          </p:cNvSpPr>
          <p:nvPr/>
        </p:nvSpPr>
        <p:spPr>
          <a:xfrm>
            <a:off x="1357473" y="1171336"/>
            <a:ext cx="10206170" cy="36679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600" dirty="0"/>
              <a:t>	Ст. 88</a:t>
            </a:r>
          </a:p>
          <a:p>
            <a:r>
              <a:rPr lang="uk-UA" sz="6600" dirty="0"/>
              <a:t>           приклади  </a:t>
            </a:r>
            <a:r>
              <a:rPr lang="en-US" sz="6600" dirty="0"/>
              <a:t>N</a:t>
            </a:r>
            <a:r>
              <a:rPr lang="uk-UA" sz="6600" dirty="0"/>
              <a:t>1 , </a:t>
            </a:r>
          </a:p>
          <a:p>
            <a:r>
              <a:rPr lang="uk-UA" sz="6600" dirty="0"/>
              <a:t>           приклади </a:t>
            </a:r>
            <a:r>
              <a:rPr lang="en-US" sz="6600" dirty="0"/>
              <a:t>N6</a:t>
            </a:r>
            <a:endParaRPr lang="uk-UA" sz="6600" dirty="0"/>
          </a:p>
        </p:txBody>
      </p:sp>
    </p:spTree>
    <p:extLst>
      <p:ext uri="{BB962C8B-B14F-4D97-AF65-F5344CB8AC3E}">
        <p14:creationId xmlns:p14="http://schemas.microsoft.com/office/powerpoint/2010/main" val="190606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409</TotalTime>
  <Words>114</Words>
  <Application>Microsoft Office PowerPoint</Application>
  <PresentationFormat>Широкоэкранный</PresentationFormat>
  <Paragraphs>23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Вирази зі змінною</dc:title>
  <dc:creator>Максим</dc:creator>
  <cp:lastModifiedBy>Максим</cp:lastModifiedBy>
  <cp:revision>12</cp:revision>
  <dcterms:created xsi:type="dcterms:W3CDTF">2023-02-07T18:11:10Z</dcterms:created>
  <dcterms:modified xsi:type="dcterms:W3CDTF">2023-02-16T09:57:32Z</dcterms:modified>
</cp:coreProperties>
</file>