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2" r:id="rId4"/>
    <p:sldId id="259" r:id="rId5"/>
    <p:sldId id="261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12.02.2023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754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12.02.2023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0668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12.02.2023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5439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12.02.2023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343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12.02.2023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0255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12.02.2023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4491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12.02.2023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191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12.02.2023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228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12.02.2023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450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12.02.2023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8916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264FE-41CC-47BF-B10B-234AB8276592}" type="datetimeFigureOut">
              <a:rPr lang="uk-UA" smtClean="0"/>
              <a:t>12.02.2023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5811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264FE-41CC-47BF-B10B-234AB8276592}" type="datetimeFigureOut">
              <a:rPr lang="uk-UA" smtClean="0"/>
              <a:t>12.02.2023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99F61-A52F-4AC4-8194-0F2FC247B3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189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5BE6522-7742-4B25-B822-F6FD2EA58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64818"/>
          </a:xfrm>
        </p:spPr>
        <p:txBody>
          <a:bodyPr>
            <a:normAutofit/>
          </a:bodyPr>
          <a:lstStyle/>
          <a:p>
            <a:pPr algn="ctr"/>
            <a:r>
              <a:rPr lang="uk-UA" sz="6000" b="1" dirty="0"/>
              <a:t>Урок </a:t>
            </a:r>
            <a:br>
              <a:rPr lang="uk-UA" sz="6000" b="1" dirty="0"/>
            </a:br>
            <a:r>
              <a:rPr lang="uk-UA" sz="6000" b="1" dirty="0"/>
              <a:t>узагальнення знань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771460-DED7-4C20-98F6-D3913617744E}"/>
              </a:ext>
            </a:extLst>
          </p:cNvPr>
          <p:cNvSpPr txBox="1"/>
          <p:nvPr/>
        </p:nvSpPr>
        <p:spPr>
          <a:xfrm rot="2528614">
            <a:off x="405689" y="4452070"/>
            <a:ext cx="35593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i="1" dirty="0">
                <a:solidFill>
                  <a:srgbClr val="0070C0"/>
                </a:solidFill>
              </a:rPr>
              <a:t>шість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C2F3FE-C568-43B7-B15D-77E327D72A2A}"/>
              </a:ext>
            </a:extLst>
          </p:cNvPr>
          <p:cNvSpPr txBox="1"/>
          <p:nvPr/>
        </p:nvSpPr>
        <p:spPr>
          <a:xfrm rot="21126415">
            <a:off x="8501976" y="242034"/>
            <a:ext cx="3616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i="1" dirty="0">
                <a:solidFill>
                  <a:srgbClr val="0070C0"/>
                </a:solidFill>
              </a:rPr>
              <a:t>десять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552B69-E718-4463-87AD-284E58ECE92A}"/>
              </a:ext>
            </a:extLst>
          </p:cNvPr>
          <p:cNvSpPr txBox="1"/>
          <p:nvPr/>
        </p:nvSpPr>
        <p:spPr>
          <a:xfrm rot="565665">
            <a:off x="6466114" y="5233348"/>
            <a:ext cx="5304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i="1" dirty="0">
                <a:solidFill>
                  <a:srgbClr val="0070C0"/>
                </a:solidFill>
              </a:rPr>
              <a:t>тридцять три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CA9F2C-5389-4368-AAC8-D9F4E4AC6D98}"/>
              </a:ext>
            </a:extLst>
          </p:cNvPr>
          <p:cNvSpPr txBox="1"/>
          <p:nvPr/>
        </p:nvSpPr>
        <p:spPr>
          <a:xfrm rot="2528614">
            <a:off x="2341528" y="858871"/>
            <a:ext cx="1387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У</a:t>
            </a:r>
            <a:r>
              <a:rPr lang="uk-UA" sz="80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CB0371-2DF1-46C8-99F2-FE5A84346187}"/>
              </a:ext>
            </a:extLst>
          </p:cNvPr>
          <p:cNvSpPr txBox="1"/>
          <p:nvPr/>
        </p:nvSpPr>
        <p:spPr>
          <a:xfrm rot="2528614">
            <a:off x="10853998" y="3322298"/>
            <a:ext cx="1387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</a:t>
            </a:r>
            <a:r>
              <a:rPr lang="uk-UA" sz="80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2AA206-E7F0-4C5C-94B8-01740D848BE9}"/>
              </a:ext>
            </a:extLst>
          </p:cNvPr>
          <p:cNvSpPr txBox="1"/>
          <p:nvPr/>
        </p:nvSpPr>
        <p:spPr>
          <a:xfrm rot="20893558">
            <a:off x="3385036" y="5395682"/>
            <a:ext cx="1387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і</a:t>
            </a:r>
            <a:r>
              <a:rPr lang="uk-UA" sz="80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69DF5-EB6A-4251-BEE5-C1389B8473D9}"/>
              </a:ext>
            </a:extLst>
          </p:cNvPr>
          <p:cNvSpPr txBox="1"/>
          <p:nvPr/>
        </p:nvSpPr>
        <p:spPr>
          <a:xfrm rot="20404745">
            <a:off x="5913061" y="337388"/>
            <a:ext cx="22264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над</a:t>
            </a:r>
            <a:r>
              <a:rPr lang="uk-UA" sz="80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A74F2F-E02A-46E3-A2C1-B4A2B35DB928}"/>
              </a:ext>
            </a:extLst>
          </p:cNvPr>
          <p:cNvSpPr txBox="1"/>
          <p:nvPr/>
        </p:nvSpPr>
        <p:spPr>
          <a:xfrm rot="21447779">
            <a:off x="4032587" y="4143448"/>
            <a:ext cx="30497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між</a:t>
            </a:r>
            <a:r>
              <a:rPr lang="uk-UA" sz="8000" b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8179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19F4D6F-22D1-495D-B2C6-522152B28947}"/>
              </a:ext>
            </a:extLst>
          </p:cNvPr>
          <p:cNvSpPr txBox="1">
            <a:spLocks/>
          </p:cNvSpPr>
          <p:nvPr/>
        </p:nvSpPr>
        <p:spPr>
          <a:xfrm>
            <a:off x="317594" y="1778638"/>
            <a:ext cx="92424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dirty="0"/>
              <a:t>Так пестливо називають  небесне світило.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9CF5CE-3CD6-404D-A665-422F2DC83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>
            <a:off x="9560068" y="352397"/>
            <a:ext cx="2308374" cy="3634740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BD0B8ABD-1889-44B2-A27B-AD04643F6793}"/>
              </a:ext>
            </a:extLst>
          </p:cNvPr>
          <p:cNvSpPr/>
          <p:nvPr/>
        </p:nvSpPr>
        <p:spPr>
          <a:xfrm>
            <a:off x="317594" y="352397"/>
            <a:ext cx="9242474" cy="1325563"/>
          </a:xfrm>
          <a:prstGeom prst="wedgeEllipseCallout">
            <a:avLst>
              <a:gd name="adj1" fmla="val 56293"/>
              <a:gd name="adj2" fmla="val 366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/>
              <a:t>Що означає слово </a:t>
            </a:r>
            <a:r>
              <a:rPr lang="uk-UA" sz="4000" b="1" dirty="0"/>
              <a:t> сонечко?</a:t>
            </a:r>
            <a:endParaRPr lang="uk-UA" sz="400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B23003AE-A8F3-4680-97C8-033A66124C6D}"/>
              </a:ext>
            </a:extLst>
          </p:cNvPr>
          <p:cNvSpPr txBox="1">
            <a:spLocks/>
          </p:cNvSpPr>
          <p:nvPr/>
        </p:nvSpPr>
        <p:spPr>
          <a:xfrm>
            <a:off x="317594" y="3091018"/>
            <a:ext cx="92424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dirty="0"/>
              <a:t>А ще так пестливо звертаються до дорогої людини.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AC36FAFF-6C83-4D10-8A4D-B85B1AE6DED5}"/>
              </a:ext>
            </a:extLst>
          </p:cNvPr>
          <p:cNvSpPr txBox="1">
            <a:spLocks/>
          </p:cNvSpPr>
          <p:nvPr/>
        </p:nvSpPr>
        <p:spPr>
          <a:xfrm>
            <a:off x="317594" y="5066179"/>
            <a:ext cx="116540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dirty="0"/>
              <a:t>Невеликий жучок круглої або подовженої форми, що має червонувате або жовтувате з чорними цяточками забарвлення.</a:t>
            </a:r>
          </a:p>
        </p:txBody>
      </p:sp>
    </p:spTree>
    <p:extLst>
      <p:ext uri="{BB962C8B-B14F-4D97-AF65-F5344CB8AC3E}">
        <p14:creationId xmlns:p14="http://schemas.microsoft.com/office/powerpoint/2010/main" val="337140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онечко | Розвиваючі Мультики | Дитячі Пісні | Дитинство TV - YouTube">
            <a:extLst>
              <a:ext uri="{FF2B5EF4-FFF2-40B4-BE49-F238E27FC236}">
                <a16:creationId xmlns:a16="http://schemas.microsoft.com/office/drawing/2014/main" id="{9A874472-891A-4584-A665-758610C67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50634" cy="334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Різноманітність Комах Водні комахи 2022">
            <a:extLst>
              <a:ext uri="{FF2B5EF4-FFF2-40B4-BE49-F238E27FC236}">
                <a16:creationId xmlns:a16="http://schemas.microsoft.com/office/drawing/2014/main" id="{939AE039-E4B3-450F-8B63-47274B3E0F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8" t="12805" r="32629" b="52235"/>
          <a:stretch/>
        </p:blipFill>
        <p:spPr bwMode="auto">
          <a:xfrm>
            <a:off x="1682914" y="4650441"/>
            <a:ext cx="2550034" cy="218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Різноманітність Комах Водні комахи 2022">
            <a:extLst>
              <a:ext uri="{FF2B5EF4-FFF2-40B4-BE49-F238E27FC236}">
                <a16:creationId xmlns:a16="http://schemas.microsoft.com/office/drawing/2014/main" id="{3C477F53-15F3-4F69-BDCA-E19A05B157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82" t="18418" b="40855"/>
          <a:stretch/>
        </p:blipFill>
        <p:spPr bwMode="auto">
          <a:xfrm>
            <a:off x="7383187" y="5576985"/>
            <a:ext cx="1366918" cy="125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резентація &quot;Комахи&quot;">
            <a:extLst>
              <a:ext uri="{FF2B5EF4-FFF2-40B4-BE49-F238E27FC236}">
                <a16:creationId xmlns:a16="http://schemas.microsoft.com/office/drawing/2014/main" id="{FB5BCDA9-7486-4059-A6CF-504D246D50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t="55214" r="73912" b="22914"/>
          <a:stretch/>
        </p:blipFill>
        <p:spPr bwMode="auto">
          <a:xfrm>
            <a:off x="0" y="5657574"/>
            <a:ext cx="1682914" cy="12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Презентація &quot;Комахи&quot;">
            <a:extLst>
              <a:ext uri="{FF2B5EF4-FFF2-40B4-BE49-F238E27FC236}">
                <a16:creationId xmlns:a16="http://schemas.microsoft.com/office/drawing/2014/main" id="{C4E53BD1-C427-48B7-AA23-D1BAC0048E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7" t="76312" r="20922" b="2589"/>
          <a:stretch/>
        </p:blipFill>
        <p:spPr bwMode="auto">
          <a:xfrm>
            <a:off x="8750105" y="4549576"/>
            <a:ext cx="3441895" cy="228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Презентація &quot;Комахи&quot;">
            <a:extLst>
              <a:ext uri="{FF2B5EF4-FFF2-40B4-BE49-F238E27FC236}">
                <a16:creationId xmlns:a16="http://schemas.microsoft.com/office/drawing/2014/main" id="{49062828-78CE-4A81-A50B-62CA98DF8A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53" t="54932" r="25596" b="22914"/>
          <a:stretch/>
        </p:blipFill>
        <p:spPr bwMode="auto">
          <a:xfrm>
            <a:off x="4232948" y="4817098"/>
            <a:ext cx="3150239" cy="201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DF267048-4E33-41CA-A3DE-670C72968979}"/>
              </a:ext>
            </a:extLst>
          </p:cNvPr>
          <p:cNvSpPr txBox="1">
            <a:spLocks/>
          </p:cNvSpPr>
          <p:nvPr/>
        </p:nvSpPr>
        <p:spPr>
          <a:xfrm>
            <a:off x="5950634" y="213040"/>
            <a:ext cx="60491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dirty="0"/>
              <a:t> - Котрий із жуків сонечко?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88CFAB23-DD69-42A2-A37E-81E67EF129FA}"/>
              </a:ext>
            </a:extLst>
          </p:cNvPr>
          <p:cNvSpPr txBox="1">
            <a:spLocks/>
          </p:cNvSpPr>
          <p:nvPr/>
        </p:nvSpPr>
        <p:spPr>
          <a:xfrm>
            <a:off x="6241368" y="1055745"/>
            <a:ext cx="28317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b="1" dirty="0"/>
              <a:t>- Четвертий.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615C845C-FBFA-4586-88F2-3789EAE3FB42}"/>
              </a:ext>
            </a:extLst>
          </p:cNvPr>
          <p:cNvSpPr txBox="1">
            <a:spLocks/>
          </p:cNvSpPr>
          <p:nvPr/>
        </p:nvSpPr>
        <p:spPr>
          <a:xfrm>
            <a:off x="5950634" y="1982502"/>
            <a:ext cx="60491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dirty="0"/>
              <a:t> - Так, котре сонечко?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7C29A770-26EC-462F-A869-4610D5E4A208}"/>
              </a:ext>
            </a:extLst>
          </p:cNvPr>
          <p:cNvSpPr txBox="1">
            <a:spLocks/>
          </p:cNvSpPr>
          <p:nvPr/>
        </p:nvSpPr>
        <p:spPr>
          <a:xfrm>
            <a:off x="6147849" y="2852986"/>
            <a:ext cx="28317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b="1" dirty="0"/>
              <a:t>- Четверте.</a:t>
            </a:r>
          </a:p>
        </p:txBody>
      </p:sp>
    </p:spTree>
    <p:extLst>
      <p:ext uri="{BB962C8B-B14F-4D97-AF65-F5344CB8AC3E}">
        <p14:creationId xmlns:p14="http://schemas.microsoft.com/office/powerpoint/2010/main" val="22832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4D67DA-B69A-4453-9EC2-951035574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8668"/>
            <a:ext cx="12039600" cy="1325563"/>
          </a:xfrm>
        </p:spPr>
        <p:txBody>
          <a:bodyPr>
            <a:normAutofit fontScale="90000"/>
          </a:bodyPr>
          <a:lstStyle/>
          <a:p>
            <a:r>
              <a:rPr lang="uk-UA" dirty="0"/>
              <a:t>	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Вибери рядок, де записані лише слова, які відповідають на питання </a:t>
            </a:r>
            <a:r>
              <a:rPr lang="uk-UA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котре?</a:t>
            </a:r>
            <a:br>
              <a:rPr lang="uk-UA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19F4D6F-22D1-495D-B2C6-522152B28947}"/>
              </a:ext>
            </a:extLst>
          </p:cNvPr>
          <p:cNvSpPr txBox="1">
            <a:spLocks/>
          </p:cNvSpPr>
          <p:nvPr/>
        </p:nvSpPr>
        <p:spPr>
          <a:xfrm>
            <a:off x="951076" y="4605565"/>
            <a:ext cx="978625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В) друге, перше, восьме 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1413AD9-34C2-43DE-B958-FCD119AF4CA0}"/>
              </a:ext>
            </a:extLst>
          </p:cNvPr>
          <p:cNvSpPr txBox="1">
            <a:spLocks/>
          </p:cNvSpPr>
          <p:nvPr/>
        </p:nvSpPr>
        <p:spPr>
          <a:xfrm>
            <a:off x="1077686" y="1954439"/>
            <a:ext cx="8153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А)  сонечко, око, яйце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C1E9A42-1A28-4DD1-9923-43B7361F8B26}"/>
              </a:ext>
            </a:extLst>
          </p:cNvPr>
          <p:cNvSpPr txBox="1">
            <a:spLocks/>
          </p:cNvSpPr>
          <p:nvPr/>
        </p:nvSpPr>
        <p:spPr>
          <a:xfrm>
            <a:off x="951076" y="3280002"/>
            <a:ext cx="92480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Б)  світить, бачить, вариться </a:t>
            </a:r>
          </a:p>
        </p:txBody>
      </p:sp>
    </p:spTree>
    <p:extLst>
      <p:ext uri="{BB962C8B-B14F-4D97-AF65-F5344CB8AC3E}">
        <p14:creationId xmlns:p14="http://schemas.microsoft.com/office/powerpoint/2010/main" val="17767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0891A1-912E-4010-B52C-4EBEA67B0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673" y="69510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uk-UA" dirty="0"/>
              <a:t>	5. Прочитайте слова. У кожну групу слів додайте службові слова, щоб утворилися речення.  Запишіть їх. Підкресліть службові слова, які додали.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9637C9A-B216-4943-B963-E569D2338400}"/>
              </a:ext>
            </a:extLst>
          </p:cNvPr>
          <p:cNvSpPr txBox="1">
            <a:spLocks/>
          </p:cNvSpPr>
          <p:nvPr/>
        </p:nvSpPr>
        <p:spPr>
          <a:xfrm>
            <a:off x="743726" y="2766218"/>
            <a:ext cx="89848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   полем сходило сонечко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35CEE6D-9A13-4AEE-96F7-BA8244C96553}"/>
              </a:ext>
            </a:extLst>
          </p:cNvPr>
          <p:cNvSpPr txBox="1">
            <a:spLocks/>
          </p:cNvSpPr>
          <p:nvPr/>
        </p:nvSpPr>
        <p:spPr>
          <a:xfrm>
            <a:off x="0" y="5158580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600" dirty="0"/>
              <a:t>     кущику    стеблинці лізло сонечко </a:t>
            </a:r>
          </a:p>
        </p:txBody>
      </p:sp>
      <p:pic>
        <p:nvPicPr>
          <p:cNvPr id="2050" name="Picture 2" descr="сонечко - комаха - хижак">
            <a:extLst>
              <a:ext uri="{FF2B5EF4-FFF2-40B4-BE49-F238E27FC236}">
                <a16:creationId xmlns:a16="http://schemas.microsoft.com/office/drawing/2014/main" id="{BCB3D699-EA34-4F10-88EB-273EF2C71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556" y="2020663"/>
            <a:ext cx="2436012" cy="357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Сонце над полем: картинки, стокові Сонце над полем фотографії, зображення |  Скачати з Depositphotos">
            <a:extLst>
              <a:ext uri="{FF2B5EF4-FFF2-40B4-BE49-F238E27FC236}">
                <a16:creationId xmlns:a16="http://schemas.microsoft.com/office/drawing/2014/main" id="{337B9460-8D1E-46B4-B466-BD580A9CD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" y="82286"/>
            <a:ext cx="214312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81FFAF-C8CE-4241-B40F-0A4761AD41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82" t="16527" r="10943"/>
          <a:stretch/>
        </p:blipFill>
        <p:spPr>
          <a:xfrm flipH="1">
            <a:off x="0" y="765116"/>
            <a:ext cx="915103" cy="152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1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720E33-82BC-46A4-8233-A6F00E6C6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38" y="1865886"/>
            <a:ext cx="10515600" cy="1325563"/>
          </a:xfrm>
        </p:spPr>
        <p:txBody>
          <a:bodyPr/>
          <a:lstStyle/>
          <a:p>
            <a:r>
              <a:rPr lang="uk-UA" dirty="0"/>
              <a:t>У другому класі чотирнадцять сонечок.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AD079C-CED4-4973-929E-6DD463A9A0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>
            <a:off x="9785151" y="457041"/>
            <a:ext cx="2308374" cy="363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04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</TotalTime>
  <Words>152</Words>
  <Application>Microsoft Office PowerPoint</Application>
  <PresentationFormat>Широкоэкранный</PresentationFormat>
  <Paragraphs>25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Урок  узагальнення знань </vt:lpstr>
      <vt:lpstr>Презентация PowerPoint</vt:lpstr>
      <vt:lpstr>Презентация PowerPoint</vt:lpstr>
      <vt:lpstr> 2. Вибери рядок, де записані лише слова, які відповідають на питання котре? </vt:lpstr>
      <vt:lpstr> 5. Прочитайте слова. У кожну групу слів додайте службові слова, щоб утворилися речення.  Запишіть їх. Підкресліть службові слова, які додали.</vt:lpstr>
      <vt:lpstr>У другому класі чотирнадцять сонечок.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Узагальнення і систематизація  знань із розділу</dc:title>
  <dc:creator>Максим</dc:creator>
  <cp:lastModifiedBy>Максим</cp:lastModifiedBy>
  <cp:revision>4</cp:revision>
  <dcterms:created xsi:type="dcterms:W3CDTF">2023-02-07T17:03:38Z</dcterms:created>
  <dcterms:modified xsi:type="dcterms:W3CDTF">2023-02-12T19:59:31Z</dcterms:modified>
</cp:coreProperties>
</file>