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74" r:id="rId2"/>
    <p:sldId id="278" r:id="rId3"/>
    <p:sldId id="259" r:id="rId4"/>
    <p:sldId id="276" r:id="rId5"/>
    <p:sldId id="273" r:id="rId6"/>
    <p:sldId id="279" r:id="rId7"/>
    <p:sldId id="277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18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0BA5-CB88-42C6-93BB-F5B9E15531DE}" type="datetimeFigureOut">
              <a:rPr lang="uk-UA" smtClean="0"/>
              <a:t>13.02.2023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20A04-8E47-4173-A646-7FCCA0F0A93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2504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0BA5-CB88-42C6-93BB-F5B9E15531DE}" type="datetimeFigureOut">
              <a:rPr lang="uk-UA" smtClean="0"/>
              <a:t>13.02.2023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20A04-8E47-4173-A646-7FCCA0F0A93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28663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0BA5-CB88-42C6-93BB-F5B9E15531DE}" type="datetimeFigureOut">
              <a:rPr lang="uk-UA" smtClean="0"/>
              <a:t>13.02.2023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20A04-8E47-4173-A646-7FCCA0F0A93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96391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0BA5-CB88-42C6-93BB-F5B9E15531DE}" type="datetimeFigureOut">
              <a:rPr lang="uk-UA" smtClean="0"/>
              <a:t>13.02.2023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20A04-8E47-4173-A646-7FCCA0F0A93A}" type="slidenum">
              <a:rPr lang="uk-UA" smtClean="0"/>
              <a:t>‹#›</a:t>
            </a:fld>
            <a:endParaRPr lang="uk-UA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61505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0BA5-CB88-42C6-93BB-F5B9E15531DE}" type="datetimeFigureOut">
              <a:rPr lang="uk-UA" smtClean="0"/>
              <a:t>13.02.2023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20A04-8E47-4173-A646-7FCCA0F0A93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8578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0BA5-CB88-42C6-93BB-F5B9E15531DE}" type="datetimeFigureOut">
              <a:rPr lang="uk-UA" smtClean="0"/>
              <a:t>13.02.2023</a:t>
            </a:fld>
            <a:endParaRPr lang="uk-U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20A04-8E47-4173-A646-7FCCA0F0A93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21975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0BA5-CB88-42C6-93BB-F5B9E15531DE}" type="datetimeFigureOut">
              <a:rPr lang="uk-UA" smtClean="0"/>
              <a:t>13.02.2023</a:t>
            </a:fld>
            <a:endParaRPr lang="uk-U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20A04-8E47-4173-A646-7FCCA0F0A93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62646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0BA5-CB88-42C6-93BB-F5B9E15531DE}" type="datetimeFigureOut">
              <a:rPr lang="uk-UA" smtClean="0"/>
              <a:t>13.02.2023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20A04-8E47-4173-A646-7FCCA0F0A93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25853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0BA5-CB88-42C6-93BB-F5B9E15531DE}" type="datetimeFigureOut">
              <a:rPr lang="uk-UA" smtClean="0"/>
              <a:t>13.02.2023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20A04-8E47-4173-A646-7FCCA0F0A93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70956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0BA5-CB88-42C6-93BB-F5B9E15531DE}" type="datetimeFigureOut">
              <a:rPr lang="uk-UA" smtClean="0"/>
              <a:t>13.02.2023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20A04-8E47-4173-A646-7FCCA0F0A93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7319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0BA5-CB88-42C6-93BB-F5B9E15531DE}" type="datetimeFigureOut">
              <a:rPr lang="uk-UA" smtClean="0"/>
              <a:t>13.02.2023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20A04-8E47-4173-A646-7FCCA0F0A93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8063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0BA5-CB88-42C6-93BB-F5B9E15531DE}" type="datetimeFigureOut">
              <a:rPr lang="uk-UA" smtClean="0"/>
              <a:t>13.02.2023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20A04-8E47-4173-A646-7FCCA0F0A93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2874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0BA5-CB88-42C6-93BB-F5B9E15531DE}" type="datetimeFigureOut">
              <a:rPr lang="uk-UA" smtClean="0"/>
              <a:t>13.02.2023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20A04-8E47-4173-A646-7FCCA0F0A93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2059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0BA5-CB88-42C6-93BB-F5B9E15531DE}" type="datetimeFigureOut">
              <a:rPr lang="uk-UA" smtClean="0"/>
              <a:t>13.02.2023</a:t>
            </a:fld>
            <a:endParaRPr lang="uk-U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20A04-8E47-4173-A646-7FCCA0F0A93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5622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0BA5-CB88-42C6-93BB-F5B9E15531DE}" type="datetimeFigureOut">
              <a:rPr lang="uk-UA" smtClean="0"/>
              <a:t>13.02.2023</a:t>
            </a:fld>
            <a:endParaRPr lang="uk-U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20A04-8E47-4173-A646-7FCCA0F0A93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9821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0BA5-CB88-42C6-93BB-F5B9E15531DE}" type="datetimeFigureOut">
              <a:rPr lang="uk-UA" smtClean="0"/>
              <a:t>13.02.2023</a:t>
            </a:fld>
            <a:endParaRPr lang="uk-U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20A04-8E47-4173-A646-7FCCA0F0A93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0966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0BA5-CB88-42C6-93BB-F5B9E15531DE}" type="datetimeFigureOut">
              <a:rPr lang="uk-UA" smtClean="0"/>
              <a:t>13.02.2023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20A04-8E47-4173-A646-7FCCA0F0A93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52890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D090BA5-CB88-42C6-93BB-F5B9E15531DE}" type="datetimeFigureOut">
              <a:rPr lang="uk-UA" smtClean="0"/>
              <a:t>13.02.2023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20A04-8E47-4173-A646-7FCCA0F0A93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835448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378C5AA-0D69-47A9-AD02-55A04C0333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24" r="10741"/>
          <a:stretch/>
        </p:blipFill>
        <p:spPr>
          <a:xfrm>
            <a:off x="2217918" y="1712486"/>
            <a:ext cx="3029331" cy="4911694"/>
          </a:xfrm>
          <a:prstGeom prst="rect">
            <a:avLst/>
          </a:prstGeom>
        </p:spPr>
      </p:pic>
      <p:sp>
        <p:nvSpPr>
          <p:cNvPr id="2" name="Облачко с текстом: прямоугольное 1">
            <a:extLst>
              <a:ext uri="{FF2B5EF4-FFF2-40B4-BE49-F238E27FC236}">
                <a16:creationId xmlns:a16="http://schemas.microsoft.com/office/drawing/2014/main" id="{CB8F995E-3351-4033-9BF7-A23946C03C44}"/>
              </a:ext>
            </a:extLst>
          </p:cNvPr>
          <p:cNvSpPr/>
          <p:nvPr/>
        </p:nvSpPr>
        <p:spPr>
          <a:xfrm>
            <a:off x="4867421" y="233820"/>
            <a:ext cx="2457158" cy="1631853"/>
          </a:xfrm>
          <a:prstGeom prst="wedgeRectCallout">
            <a:avLst>
              <a:gd name="adj1" fmla="val -79802"/>
              <a:gd name="adj2" fmla="val 771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Що ти знаєш про радіус?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3B13D2C7-5EB7-4B94-B1A6-2F652AD6998C}"/>
              </a:ext>
            </a:extLst>
          </p:cNvPr>
          <p:cNvSpPr/>
          <p:nvPr/>
        </p:nvSpPr>
        <p:spPr>
          <a:xfrm>
            <a:off x="5387926" y="2700997"/>
            <a:ext cx="3319976" cy="3277772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F117690C-2232-4264-8533-6CB921A0FE58}"/>
              </a:ext>
            </a:extLst>
          </p:cNvPr>
          <p:cNvSpPr/>
          <p:nvPr/>
        </p:nvSpPr>
        <p:spPr>
          <a:xfrm>
            <a:off x="9419492" y="3221501"/>
            <a:ext cx="2157043" cy="2124221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1C3A97F0-E2D5-4839-89A0-57C98ED9D229}"/>
              </a:ext>
            </a:extLst>
          </p:cNvPr>
          <p:cNvSpPr/>
          <p:nvPr/>
        </p:nvSpPr>
        <p:spPr>
          <a:xfrm>
            <a:off x="7025054" y="4248443"/>
            <a:ext cx="65063" cy="7033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53FE1FD2-F6BA-4B74-A43C-54EE9F1AE6C4}"/>
              </a:ext>
            </a:extLst>
          </p:cNvPr>
          <p:cNvSpPr/>
          <p:nvPr/>
        </p:nvSpPr>
        <p:spPr>
          <a:xfrm flipV="1">
            <a:off x="10452295" y="4248442"/>
            <a:ext cx="45719" cy="45719"/>
          </a:xfrm>
          <a:prstGeom prst="ellipse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E477B0BD-32E9-4508-83BE-0931F6183219}"/>
              </a:ext>
            </a:extLst>
          </p:cNvPr>
          <p:cNvCxnSpPr>
            <a:cxnSpLocks/>
          </p:cNvCxnSpPr>
          <p:nvPr/>
        </p:nvCxnSpPr>
        <p:spPr>
          <a:xfrm>
            <a:off x="7090117" y="4283611"/>
            <a:ext cx="1131586" cy="121513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C9B35094-6C48-488E-8949-1C4ED299D619}"/>
              </a:ext>
            </a:extLst>
          </p:cNvPr>
          <p:cNvCxnSpPr>
            <a:cxnSpLocks/>
          </p:cNvCxnSpPr>
          <p:nvPr/>
        </p:nvCxnSpPr>
        <p:spPr>
          <a:xfrm flipV="1">
            <a:off x="10487146" y="3509725"/>
            <a:ext cx="762630" cy="76157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768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8" grpId="0" animBg="1"/>
      <p:bldP spid="9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378C5AA-0D69-47A9-AD02-55A04C0333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24" r="10741"/>
          <a:stretch/>
        </p:blipFill>
        <p:spPr>
          <a:xfrm>
            <a:off x="2217918" y="1712486"/>
            <a:ext cx="3029331" cy="4911694"/>
          </a:xfrm>
          <a:prstGeom prst="rect">
            <a:avLst/>
          </a:prstGeom>
        </p:spPr>
      </p:pic>
      <p:sp>
        <p:nvSpPr>
          <p:cNvPr id="2" name="Облачко с текстом: прямоугольное 1">
            <a:extLst>
              <a:ext uri="{FF2B5EF4-FFF2-40B4-BE49-F238E27FC236}">
                <a16:creationId xmlns:a16="http://schemas.microsoft.com/office/drawing/2014/main" id="{CB8F995E-3351-4033-9BF7-A23946C03C44}"/>
              </a:ext>
            </a:extLst>
          </p:cNvPr>
          <p:cNvSpPr/>
          <p:nvPr/>
        </p:nvSpPr>
        <p:spPr>
          <a:xfrm>
            <a:off x="6668085" y="1049746"/>
            <a:ext cx="3896751" cy="2379254"/>
          </a:xfrm>
          <a:prstGeom prst="wedgeRectCallout">
            <a:avLst>
              <a:gd name="adj1" fmla="val -110120"/>
              <a:gd name="adj2" fmla="val 219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dirty="0"/>
              <a:t>Вправа 5 </a:t>
            </a:r>
          </a:p>
          <a:p>
            <a:pPr algn="ctr"/>
            <a:r>
              <a:rPr lang="uk-UA" sz="4800" dirty="0"/>
              <a:t>Ст. 85</a:t>
            </a:r>
          </a:p>
        </p:txBody>
      </p:sp>
    </p:spTree>
    <p:extLst>
      <p:ext uri="{BB962C8B-B14F-4D97-AF65-F5344CB8AC3E}">
        <p14:creationId xmlns:p14="http://schemas.microsoft.com/office/powerpoint/2010/main" val="1499616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466907CA-3928-4870-8713-5768F5E78CFA}"/>
              </a:ext>
            </a:extLst>
          </p:cNvPr>
          <p:cNvSpPr txBox="1">
            <a:spLocks/>
          </p:cNvSpPr>
          <p:nvPr/>
        </p:nvSpPr>
        <p:spPr>
          <a:xfrm>
            <a:off x="978626" y="2416126"/>
            <a:ext cx="829198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    68 + (15 – 8) – ( 11 – 6 )=          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E9D2578-2A66-4DE0-B18B-D81861F100B8}"/>
              </a:ext>
            </a:extLst>
          </p:cNvPr>
          <p:cNvSpPr txBox="1">
            <a:spLocks/>
          </p:cNvSpPr>
          <p:nvPr/>
        </p:nvSpPr>
        <p:spPr>
          <a:xfrm>
            <a:off x="201531" y="91282"/>
            <a:ext cx="9477054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Визнач порядок дій і виконай обчислення. ( Вправа 4, ст. 85)</a:t>
            </a:r>
          </a:p>
        </p:txBody>
      </p:sp>
      <p:pic>
        <p:nvPicPr>
          <p:cNvPr id="10" name="Picture 2" descr="Близнецы живут дольше обычных людей">
            <a:extLst>
              <a:ext uri="{FF2B5EF4-FFF2-40B4-BE49-F238E27FC236}">
                <a16:creationId xmlns:a16="http://schemas.microsoft.com/office/drawing/2014/main" id="{B45F250E-91DD-4260-BC96-E72D7340C5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1600" y="0"/>
            <a:ext cx="1978869" cy="158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0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466907CA-3928-4870-8713-5768F5E78CFA}"/>
              </a:ext>
            </a:extLst>
          </p:cNvPr>
          <p:cNvSpPr txBox="1">
            <a:spLocks/>
          </p:cNvSpPr>
          <p:nvPr/>
        </p:nvSpPr>
        <p:spPr>
          <a:xfrm>
            <a:off x="0" y="1098670"/>
            <a:ext cx="373186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    54 + 39=…          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E9D2578-2A66-4DE0-B18B-D81861F100B8}"/>
              </a:ext>
            </a:extLst>
          </p:cNvPr>
          <p:cNvSpPr txBox="1">
            <a:spLocks/>
          </p:cNvSpPr>
          <p:nvPr/>
        </p:nvSpPr>
        <p:spPr>
          <a:xfrm>
            <a:off x="398373" y="102192"/>
            <a:ext cx="9477054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600" dirty="0"/>
              <a:t>	Знайди значення виразів.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6F184AAE-7698-4160-A64B-A1AE679E5B80}"/>
              </a:ext>
            </a:extLst>
          </p:cNvPr>
          <p:cNvSpPr txBox="1">
            <a:spLocks/>
          </p:cNvSpPr>
          <p:nvPr/>
        </p:nvSpPr>
        <p:spPr>
          <a:xfrm>
            <a:off x="-89490" y="2849801"/>
            <a:ext cx="373186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    43 – 26=...          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E7696431-D573-4073-B039-D1081EF6686A}"/>
              </a:ext>
            </a:extLst>
          </p:cNvPr>
          <p:cNvSpPr txBox="1">
            <a:spLocks/>
          </p:cNvSpPr>
          <p:nvPr/>
        </p:nvSpPr>
        <p:spPr>
          <a:xfrm>
            <a:off x="54028" y="4565740"/>
            <a:ext cx="373186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    72 – 54=…        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19E3F0-7DE3-4BD7-ACF7-8CCAED930F4D}"/>
              </a:ext>
            </a:extLst>
          </p:cNvPr>
          <p:cNvSpPr txBox="1"/>
          <p:nvPr/>
        </p:nvSpPr>
        <p:spPr>
          <a:xfrm>
            <a:off x="1563481" y="777264"/>
            <a:ext cx="1076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/>
              <a:t>   40 - 1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3894D8-622A-4FE9-9B47-A607493FBED4}"/>
              </a:ext>
            </a:extLst>
          </p:cNvPr>
          <p:cNvSpPr txBox="1"/>
          <p:nvPr/>
        </p:nvSpPr>
        <p:spPr>
          <a:xfrm>
            <a:off x="1671813" y="2539103"/>
            <a:ext cx="1076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/>
              <a:t>23 і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306DC3-7C5D-43D4-B2CD-D1C7C8D3A3AD}"/>
              </a:ext>
            </a:extLst>
          </p:cNvPr>
          <p:cNvSpPr txBox="1"/>
          <p:nvPr/>
        </p:nvSpPr>
        <p:spPr>
          <a:xfrm>
            <a:off x="1757615" y="4250331"/>
            <a:ext cx="1076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/>
              <a:t>52 і 2 </a:t>
            </a:r>
          </a:p>
        </p:txBody>
      </p:sp>
    </p:spTree>
    <p:extLst>
      <p:ext uri="{BB962C8B-B14F-4D97-AF65-F5344CB8AC3E}">
        <p14:creationId xmlns:p14="http://schemas.microsoft.com/office/powerpoint/2010/main" val="165029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9" grpId="0"/>
      <p:bldP spid="2" grpId="0"/>
      <p:bldP spid="10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6061429"/>
              </p:ext>
            </p:extLst>
          </p:nvPr>
        </p:nvGraphicFramePr>
        <p:xfrm>
          <a:off x="478941" y="907112"/>
          <a:ext cx="9782064" cy="496824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285287" y="-104977"/>
            <a:ext cx="1190671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3</a:t>
            </a:r>
          </a:p>
          <a:p>
            <a:r>
              <a:rPr lang="uk-UA" sz="4400" dirty="0"/>
              <a:t> </a:t>
            </a:r>
            <a:endParaRPr lang="ru-RU" sz="4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299686" y="107824"/>
            <a:ext cx="175419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1888325" y="791620"/>
            <a:ext cx="26018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47см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309359" y="1488031"/>
            <a:ext cx="28813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398229-30DA-48F2-B696-135EF89112F2}"/>
              </a:ext>
            </a:extLst>
          </p:cNvPr>
          <p:cNvSpPr txBox="1"/>
          <p:nvPr/>
        </p:nvSpPr>
        <p:spPr>
          <a:xfrm>
            <a:off x="2729602" y="3733868"/>
            <a:ext cx="19460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27см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F1AF17-45AF-48B0-B388-AE38500DC59B}"/>
              </a:ext>
            </a:extLst>
          </p:cNvPr>
          <p:cNvSpPr txBox="1"/>
          <p:nvPr/>
        </p:nvSpPr>
        <p:spPr>
          <a:xfrm>
            <a:off x="2667886" y="2233547"/>
            <a:ext cx="18223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13см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8F56669-80C3-44AB-9A39-8F3FE467AD25}"/>
              </a:ext>
            </a:extLst>
          </p:cNvPr>
          <p:cNvSpPr/>
          <p:nvPr/>
        </p:nvSpPr>
        <p:spPr>
          <a:xfrm>
            <a:off x="4657474" y="2384443"/>
            <a:ext cx="955535" cy="638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?см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E9C407-94D8-47FF-9506-DEC7A4C27C83}"/>
              </a:ext>
            </a:extLst>
          </p:cNvPr>
          <p:cNvSpPr txBox="1"/>
          <p:nvPr/>
        </p:nvSpPr>
        <p:spPr>
          <a:xfrm>
            <a:off x="10218460" y="1207119"/>
            <a:ext cx="2989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47 – х = 27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E8DDC0C-C23F-4FC1-8C79-1049705D982B}"/>
              </a:ext>
            </a:extLst>
          </p:cNvPr>
          <p:cNvSpPr txBox="1"/>
          <p:nvPr/>
        </p:nvSpPr>
        <p:spPr>
          <a:xfrm>
            <a:off x="429658" y="2977222"/>
            <a:ext cx="28813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096010-F3F9-4093-AA2A-CE666D96A202}"/>
              </a:ext>
            </a:extLst>
          </p:cNvPr>
          <p:cNvSpPr txBox="1"/>
          <p:nvPr/>
        </p:nvSpPr>
        <p:spPr>
          <a:xfrm>
            <a:off x="863045" y="4526313"/>
            <a:ext cx="10443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1) 47- 27 =     (см) зменшилася всього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3BB1C50-6BAB-4783-92E8-51A52C1917EC}"/>
              </a:ext>
            </a:extLst>
          </p:cNvPr>
          <p:cNvSpPr txBox="1"/>
          <p:nvPr/>
        </p:nvSpPr>
        <p:spPr>
          <a:xfrm>
            <a:off x="782919" y="5664619"/>
            <a:ext cx="10443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2) 20 - 13 =     (см)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969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6" grpId="0"/>
      <p:bldP spid="25" grpId="0"/>
      <p:bldP spid="22" grpId="0"/>
      <p:bldP spid="3" grpId="0" animBg="1"/>
      <p:bldP spid="18" grpId="0"/>
      <p:bldP spid="19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78941" y="907112"/>
          <a:ext cx="9782064" cy="496824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285287" y="-104977"/>
            <a:ext cx="1190671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3</a:t>
            </a:r>
          </a:p>
          <a:p>
            <a:pPr algn="ctr"/>
            <a:r>
              <a:rPr lang="uk-UA" sz="4400" dirty="0"/>
              <a:t> ІІ спосіб</a:t>
            </a:r>
            <a:endParaRPr lang="ru-RU" sz="4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857460" y="1569409"/>
            <a:ext cx="101997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1) 47 – 13=    (см) стало після обіду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454157-178C-4920-87E9-DF8A20EACD6F}"/>
              </a:ext>
            </a:extLst>
          </p:cNvPr>
          <p:cNvSpPr txBox="1"/>
          <p:nvPr/>
        </p:nvSpPr>
        <p:spPr>
          <a:xfrm>
            <a:off x="857459" y="2939137"/>
            <a:ext cx="94035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1)     – 27=    (см)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D8C1D1-0E6F-46E2-A93D-E0AEF027F8BA}"/>
              </a:ext>
            </a:extLst>
          </p:cNvPr>
          <p:cNvSpPr txBox="1"/>
          <p:nvPr/>
        </p:nvSpPr>
        <p:spPr>
          <a:xfrm>
            <a:off x="1051114" y="4436050"/>
            <a:ext cx="94035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Відповідь: на 7см …..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51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1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754126E5-5154-4316-8DDD-68CDE5EC4963}"/>
              </a:ext>
            </a:extLst>
          </p:cNvPr>
          <p:cNvSpPr txBox="1">
            <a:spLocks/>
          </p:cNvSpPr>
          <p:nvPr/>
        </p:nvSpPr>
        <p:spPr>
          <a:xfrm>
            <a:off x="1357473" y="1171336"/>
            <a:ext cx="10206170" cy="36679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6600" dirty="0"/>
              <a:t>	Ст. 85</a:t>
            </a:r>
          </a:p>
          <a:p>
            <a:r>
              <a:rPr lang="uk-UA" sz="6600" dirty="0"/>
              <a:t>           приклади 2 , </a:t>
            </a:r>
          </a:p>
          <a:p>
            <a:r>
              <a:rPr lang="uk-UA" sz="6600" dirty="0"/>
              <a:t>           вирази 4 ( 1 і 3)</a:t>
            </a:r>
          </a:p>
        </p:txBody>
      </p:sp>
    </p:spTree>
    <p:extLst>
      <p:ext uri="{BB962C8B-B14F-4D97-AF65-F5344CB8AC3E}">
        <p14:creationId xmlns:p14="http://schemas.microsoft.com/office/powerpoint/2010/main" val="190606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292</TotalTime>
  <Words>168</Words>
  <Application>Microsoft Office PowerPoint</Application>
  <PresentationFormat>Широкоэкранный</PresentationFormat>
  <Paragraphs>32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Times New Roman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Вирази зі змінною</dc:title>
  <dc:creator>Максим</dc:creator>
  <cp:lastModifiedBy>Максим</cp:lastModifiedBy>
  <cp:revision>8</cp:revision>
  <dcterms:created xsi:type="dcterms:W3CDTF">2023-02-07T18:11:10Z</dcterms:created>
  <dcterms:modified xsi:type="dcterms:W3CDTF">2023-02-13T10:01:55Z</dcterms:modified>
</cp:coreProperties>
</file>