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80" r:id="rId2"/>
    <p:sldId id="281" r:id="rId3"/>
    <p:sldId id="283" r:id="rId4"/>
    <p:sldId id="279" r:id="rId5"/>
    <p:sldId id="274" r:id="rId6"/>
    <p:sldId id="28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85" autoAdjust="0"/>
    <p:restoredTop sz="94660"/>
  </p:normalViewPr>
  <p:slideViewPr>
    <p:cSldViewPr snapToGrid="0">
      <p:cViewPr varScale="1">
        <p:scale>
          <a:sx n="43" d="100"/>
          <a:sy n="43" d="100"/>
        </p:scale>
        <p:origin x="5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820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79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092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3273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509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533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29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376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71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084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0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10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2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53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59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566CF51-C07D-4A97-8EB1-DEDAA36FF785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8630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FA69C9-737F-4CE9-B5ED-8C89298B0022}"/>
              </a:ext>
            </a:extLst>
          </p:cNvPr>
          <p:cNvSpPr txBox="1"/>
          <p:nvPr/>
        </p:nvSpPr>
        <p:spPr>
          <a:xfrm>
            <a:off x="2309400" y="226056"/>
            <a:ext cx="8628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Хвилинка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вв</a:t>
            </a:r>
            <a:r>
              <a:rPr lang="uk-UA" sz="4000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чливого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письма</a:t>
            </a:r>
            <a:endParaRPr lang="uk-UA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BBD3F3-1EB3-4505-966E-9A3183179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0" t="47550" r="1579" b="32605"/>
          <a:stretch/>
        </p:blipFill>
        <p:spPr>
          <a:xfrm>
            <a:off x="0" y="1802146"/>
            <a:ext cx="12157553" cy="3470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F4BFA6-09D6-4D81-A953-B518CACE009B}"/>
              </a:ext>
            </a:extLst>
          </p:cNvPr>
          <p:cNvSpPr txBox="1"/>
          <p:nvPr/>
        </p:nvSpPr>
        <p:spPr>
          <a:xfrm>
            <a:off x="1280160" y="29427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A445E-6441-44E3-9018-A8FB02DC4213}"/>
              </a:ext>
            </a:extLst>
          </p:cNvPr>
          <p:cNvSpPr txBox="1"/>
          <p:nvPr/>
        </p:nvSpPr>
        <p:spPr>
          <a:xfrm>
            <a:off x="858129" y="982307"/>
            <a:ext cx="18071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Ц </a:t>
            </a:r>
            <a:r>
              <a:rPr lang="uk-UA" sz="6000" dirty="0" err="1"/>
              <a:t>ц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353866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4CB7052-BD52-41D3-80EB-37F539A42D20}"/>
              </a:ext>
            </a:extLst>
          </p:cNvPr>
          <p:cNvSpPr txBox="1">
            <a:spLocks/>
          </p:cNvSpPr>
          <p:nvPr/>
        </p:nvSpPr>
        <p:spPr>
          <a:xfrm>
            <a:off x="122616" y="456892"/>
            <a:ext cx="9169630" cy="8921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6D8810D-53A6-4635-8326-F1578496C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22" y="335739"/>
            <a:ext cx="10996876" cy="351078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dirty="0">
                <a:solidFill>
                  <a:schemeClr val="tx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Ч</a:t>
            </a:r>
            <a:r>
              <a:rPr lang="uk-UA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ислівники</a:t>
            </a:r>
            <a:br>
              <a:rPr lang="uk-UA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br>
              <a:rPr lang="uk-UA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br>
              <a:rPr lang="uk-UA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br>
              <a:rPr lang="uk-UA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br>
              <a:rPr lang="uk-UA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br>
              <a:rPr lang="uk-UA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r>
              <a:rPr lang="uk-UA" sz="4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Навчаємося утворювати сполучення слів з числівниками </a:t>
            </a:r>
            <a:endParaRPr lang="uk-UA" sz="4800" dirty="0">
              <a:solidFill>
                <a:schemeClr val="tx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2184566-9DE9-4B78-9F52-D017715168FD}"/>
              </a:ext>
            </a:extLst>
          </p:cNvPr>
          <p:cNvSpPr txBox="1">
            <a:spLocks/>
          </p:cNvSpPr>
          <p:nvPr/>
        </p:nvSpPr>
        <p:spPr>
          <a:xfrm>
            <a:off x="401522" y="2091130"/>
            <a:ext cx="4934316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uk-UA" sz="6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49B86A2-9CA6-4AA8-83E2-4CE04CA61B82}"/>
              </a:ext>
            </a:extLst>
          </p:cNvPr>
          <p:cNvSpPr txBox="1">
            <a:spLocks/>
          </p:cNvSpPr>
          <p:nvPr/>
        </p:nvSpPr>
        <p:spPr>
          <a:xfrm>
            <a:off x="5774757" y="2028470"/>
            <a:ext cx="703497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котрий</a:t>
            </a:r>
            <a:r>
              <a:rPr lang="ru-RU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(-а, -е, -і)?</a:t>
            </a:r>
            <a:endParaRPr lang="uk-UA" sz="6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1834F1-8909-4153-9A48-2DA758301CA9}"/>
              </a:ext>
            </a:extLst>
          </p:cNvPr>
          <p:cNvSpPr txBox="1"/>
          <p:nvPr/>
        </p:nvSpPr>
        <p:spPr>
          <a:xfrm>
            <a:off x="1804455" y="1229308"/>
            <a:ext cx="9593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Це слова, що називають числа </a:t>
            </a:r>
          </a:p>
          <a:p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23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35E89-B447-4C9A-B17A-FCE14EE70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Відгадай слова, </a:t>
            </a:r>
            <a:r>
              <a:rPr lang="uk-UA" dirty="0" err="1"/>
              <a:t>запиши</a:t>
            </a:r>
            <a:r>
              <a:rPr lang="uk-UA" dirty="0"/>
              <a:t> слова.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B0366D-3189-4CCA-A804-4A6490398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88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23027" y="-268941"/>
            <a:ext cx="2991971" cy="3989294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9223C68-1FA6-4AFB-923D-9A2643F524A7}"/>
              </a:ext>
            </a:extLst>
          </p:cNvPr>
          <p:cNvSpPr txBox="1">
            <a:spLocks/>
          </p:cNvSpPr>
          <p:nvPr/>
        </p:nvSpPr>
        <p:spPr>
          <a:xfrm>
            <a:off x="877098" y="3371337"/>
            <a:ext cx="6448188" cy="140053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цять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над  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шіст</a:t>
            </a:r>
            <a:endParaRPr lang="uk-UA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590CAAE-4CD3-4DC8-BA15-4DB5BCB375EF}"/>
              </a:ext>
            </a:extLst>
          </p:cNvPr>
          <p:cNvSpPr txBox="1">
            <a:spLocks/>
          </p:cNvSpPr>
          <p:nvPr/>
        </p:nvSpPr>
        <p:spPr>
          <a:xfrm>
            <a:off x="877098" y="1619558"/>
            <a:ext cx="7244926" cy="140053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   </a:t>
            </a:r>
            <a:r>
              <a:rPr lang="ru-RU" sz="6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</a:t>
            </a:r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цять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над  </a:t>
            </a:r>
            <a:endParaRPr lang="uk-UA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7CF88C8-6B3F-4CB9-BE98-5051AADEE9F9}"/>
              </a:ext>
            </a:extLst>
          </p:cNvPr>
          <p:cNvSpPr txBox="1">
            <a:spLocks/>
          </p:cNvSpPr>
          <p:nvPr/>
        </p:nvSpPr>
        <p:spPr>
          <a:xfrm>
            <a:off x="827231" y="5238442"/>
            <a:ext cx="7344659" cy="140053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 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цять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над   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везда: 4 точки 7">
            <a:extLst>
              <a:ext uri="{FF2B5EF4-FFF2-40B4-BE49-F238E27FC236}">
                <a16:creationId xmlns:a16="http://schemas.microsoft.com/office/drawing/2014/main" id="{9BD13200-F9CC-49CE-92D1-A8AADA3C5B73}"/>
              </a:ext>
            </a:extLst>
          </p:cNvPr>
          <p:cNvSpPr/>
          <p:nvPr/>
        </p:nvSpPr>
        <p:spPr>
          <a:xfrm>
            <a:off x="7382996" y="3618786"/>
            <a:ext cx="699247" cy="851647"/>
          </a:xfrm>
          <a:prstGeom prst="star4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928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F9C2995-4840-4900-8A19-3835ED1A24B9}"/>
              </a:ext>
            </a:extLst>
          </p:cNvPr>
          <p:cNvSpPr txBox="1">
            <a:spLocks/>
          </p:cNvSpPr>
          <p:nvPr/>
        </p:nvSpPr>
        <p:spPr>
          <a:xfrm>
            <a:off x="376517" y="598452"/>
            <a:ext cx="13751859" cy="14813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дуб,</a:t>
            </a:r>
          </a:p>
          <a:p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дванадцять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гілок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гілці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гілочки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 них – по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жолудів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7A3FE0-76D4-4A60-9382-BB550B0C5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13" b="100000" l="167" r="9691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799706" y="-768084"/>
            <a:ext cx="2663662" cy="327095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2953705-EFE1-477D-9868-73CF19EEC66F}"/>
              </a:ext>
            </a:extLst>
          </p:cNvPr>
          <p:cNvSpPr txBox="1">
            <a:spLocks/>
          </p:cNvSpPr>
          <p:nvPr/>
        </p:nvSpPr>
        <p:spPr>
          <a:xfrm>
            <a:off x="1017121" y="3740444"/>
            <a:ext cx="5329892" cy="9817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дванадцять   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B2EED48-E8B9-42BE-9438-1CCE54EA307D}"/>
              </a:ext>
            </a:extLst>
          </p:cNvPr>
          <p:cNvSpPr txBox="1">
            <a:spLocks/>
          </p:cNvSpPr>
          <p:nvPr/>
        </p:nvSpPr>
        <p:spPr>
          <a:xfrm>
            <a:off x="1017121" y="4705561"/>
            <a:ext cx="5329892" cy="9817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  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8AA8CBB-A03E-473F-874E-A603309C332F}"/>
              </a:ext>
            </a:extLst>
          </p:cNvPr>
          <p:cNvSpPr txBox="1">
            <a:spLocks/>
          </p:cNvSpPr>
          <p:nvPr/>
        </p:nvSpPr>
        <p:spPr>
          <a:xfrm>
            <a:off x="1017121" y="5440666"/>
            <a:ext cx="5329892" cy="9817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сім 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9BB798F-C073-4B9D-8521-007D4A5F4271}"/>
              </a:ext>
            </a:extLst>
          </p:cNvPr>
          <p:cNvSpPr txBox="1">
            <a:spLocks/>
          </p:cNvSpPr>
          <p:nvPr/>
        </p:nvSpPr>
        <p:spPr>
          <a:xfrm>
            <a:off x="4743543" y="113084"/>
            <a:ext cx="5701553" cy="9817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Відгадай загадку,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відгадки.    </a:t>
            </a:r>
          </a:p>
        </p:txBody>
      </p:sp>
    </p:spTree>
    <p:extLst>
      <p:ext uri="{BB962C8B-B14F-4D97-AF65-F5344CB8AC3E}">
        <p14:creationId xmlns:p14="http://schemas.microsoft.com/office/powerpoint/2010/main" val="21100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4CB7052-BD52-41D3-80EB-37F539A42D20}"/>
              </a:ext>
            </a:extLst>
          </p:cNvPr>
          <p:cNvSpPr txBox="1">
            <a:spLocks/>
          </p:cNvSpPr>
          <p:nvPr/>
        </p:nvSpPr>
        <p:spPr>
          <a:xfrm>
            <a:off x="122616" y="456892"/>
            <a:ext cx="9169630" cy="8921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6D8810D-53A6-4635-8326-F1578496C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654" y="65383"/>
            <a:ext cx="4506629" cy="1377711"/>
          </a:xfrm>
        </p:spPr>
        <p:txBody>
          <a:bodyPr/>
          <a:lstStyle/>
          <a:p>
            <a:r>
              <a:rPr lang="uk-UA" sz="3600" i="1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uk-UA" sz="3600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Запиши</a:t>
            </a:r>
            <a:r>
              <a:rPr lang="uk-UA" sz="3600" i="1" dirty="0">
                <a:solidFill>
                  <a:schemeClr val="tx1"/>
                </a:solidFill>
                <a:latin typeface="Arial Narrow" panose="020B0606020202030204" pitchFamily="34" charset="0"/>
              </a:rPr>
              <a:t> словами.</a:t>
            </a:r>
          </a:p>
        </p:txBody>
      </p:sp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228A11CA-2CDB-456C-9C8F-8F3BAF0F61C3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7233" y="-72523"/>
            <a:ext cx="1314450" cy="222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7D5446CA-ED36-438B-9EF0-1CC1EB57CAB0}"/>
              </a:ext>
            </a:extLst>
          </p:cNvPr>
          <p:cNvSpPr txBox="1">
            <a:spLocks/>
          </p:cNvSpPr>
          <p:nvPr/>
        </p:nvSpPr>
        <p:spPr>
          <a:xfrm>
            <a:off x="956651" y="2736998"/>
            <a:ext cx="533672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п’ятдесяти</a:t>
            </a:r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uk-UA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4F884EC6-7261-4E8C-B610-DFEB146584BD}"/>
              </a:ext>
            </a:extLst>
          </p:cNvPr>
          <p:cNvSpPr txBox="1">
            <a:spLocks/>
          </p:cNvSpPr>
          <p:nvPr/>
        </p:nvSpPr>
        <p:spPr>
          <a:xfrm>
            <a:off x="461714" y="1127176"/>
            <a:ext cx="10072015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 50</a:t>
            </a:r>
            <a:r>
              <a:rPr lang="ru-RU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до 60, до 70, до 80.</a:t>
            </a:r>
            <a:endParaRPr lang="uk-UA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ECF3BD8E-C080-48CC-B359-B1704C594745}"/>
              </a:ext>
            </a:extLst>
          </p:cNvPr>
          <p:cNvSpPr txBox="1">
            <a:spLocks/>
          </p:cNvSpPr>
          <p:nvPr/>
        </p:nvSpPr>
        <p:spPr>
          <a:xfrm>
            <a:off x="6849036" y="2817878"/>
            <a:ext cx="518160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шістдесяти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uk-UA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149B9752-3BDA-4FF9-BA3C-A501D78EFA15}"/>
              </a:ext>
            </a:extLst>
          </p:cNvPr>
          <p:cNvSpPr txBox="1">
            <a:spLocks/>
          </p:cNvSpPr>
          <p:nvPr/>
        </p:nvSpPr>
        <p:spPr>
          <a:xfrm>
            <a:off x="5329845" y="4022442"/>
            <a:ext cx="540748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вісімдесяти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0C049D6D-69D5-42CE-8E9E-01D6D0EF79E0}"/>
              </a:ext>
            </a:extLst>
          </p:cNvPr>
          <p:cNvSpPr txBox="1">
            <a:spLocks/>
          </p:cNvSpPr>
          <p:nvPr/>
        </p:nvSpPr>
        <p:spPr>
          <a:xfrm>
            <a:off x="461369" y="4090425"/>
            <a:ext cx="4881595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сімдесяти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uk-UA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49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97ED9-B0FF-4977-92A4-10D85CFB0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66" y="2728735"/>
            <a:ext cx="11725834" cy="1400530"/>
          </a:xfrm>
        </p:spPr>
        <p:txBody>
          <a:bodyPr/>
          <a:lstStyle/>
          <a:p>
            <a:r>
              <a:rPr lang="uk-UA" dirty="0"/>
              <a:t>	Де найчастіше  вживаємо числівники?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66FA1F-B920-4A55-9E8B-168063CEC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13" b="100000" l="167" r="9691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0" y="0"/>
            <a:ext cx="2225276" cy="271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42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699</TotalTime>
  <Words>127</Words>
  <Application>Microsoft Office PowerPoint</Application>
  <PresentationFormat>Широкоэкранный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Narrow</vt:lpstr>
      <vt:lpstr>Century Gothic</vt:lpstr>
      <vt:lpstr>Times New Roman</vt:lpstr>
      <vt:lpstr>Wingdings 3</vt:lpstr>
      <vt:lpstr>Ион</vt:lpstr>
      <vt:lpstr>Презентация PowerPoint</vt:lpstr>
      <vt:lpstr>Числівники      Навчаємося утворювати сполучення слів з числівниками </vt:lpstr>
      <vt:lpstr>Відгадай слова, запиши слова.</vt:lpstr>
      <vt:lpstr>Презентация PowerPoint</vt:lpstr>
      <vt:lpstr> Запиши словами.</vt:lpstr>
      <vt:lpstr> Де найчастіше  вживаємо числівники?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Розрізняю слова,  які відповідають  на питання  хто? що?</dc:title>
  <dc:creator>Максим</dc:creator>
  <cp:lastModifiedBy>Максим</cp:lastModifiedBy>
  <cp:revision>23</cp:revision>
  <dcterms:created xsi:type="dcterms:W3CDTF">2022-05-11T15:44:27Z</dcterms:created>
  <dcterms:modified xsi:type="dcterms:W3CDTF">2023-01-18T19:58:23Z</dcterms:modified>
</cp:coreProperties>
</file>