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69" r:id="rId3"/>
    <p:sldId id="272" r:id="rId4"/>
    <p:sldId id="265" r:id="rId5"/>
    <p:sldId id="271" r:id="rId6"/>
    <p:sldId id="266" r:id="rId7"/>
    <p:sldId id="267" r:id="rId8"/>
    <p:sldId id="273" r:id="rId9"/>
    <p:sldId id="261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 snapToGrid="0">
      <p:cViewPr varScale="1">
        <p:scale>
          <a:sx n="52" d="100"/>
          <a:sy n="52" d="100"/>
        </p:scale>
        <p:origin x="7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5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76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64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4104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01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810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82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26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57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8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846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36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6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34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0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2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46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447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4250" y="520908"/>
            <a:ext cx="11743500" cy="1963696"/>
          </a:xfrm>
        </p:spPr>
        <p:txBody>
          <a:bodyPr/>
          <a:lstStyle/>
          <a:p>
            <a:pPr algn="ctr"/>
            <a:r>
              <a:rPr lang="uk-UA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обчисли вираз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224248" y="2803737"/>
            <a:ext cx="119677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</a:t>
            </a:r>
            <a:r>
              <a:rPr lang="uk-UA" sz="4800" dirty="0"/>
              <a:t>Від числа 18 відніми суму чисел 8 і 7.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575804" y="434857"/>
            <a:ext cx="11040392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Хороша </a:t>
            </a:r>
          </a:p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робота!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038" y="160407"/>
            <a:ext cx="11743500" cy="2359366"/>
          </a:xfrm>
        </p:spPr>
        <p:txBody>
          <a:bodyPr/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Виконуємо 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дії з величинами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342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4438" y="1593161"/>
            <a:ext cx="7150582" cy="1398166"/>
          </a:xfrm>
        </p:spPr>
        <p:txBody>
          <a:bodyPr/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 величини.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226325" y="3083435"/>
            <a:ext cx="34786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</a:t>
            </a:r>
            <a:r>
              <a:rPr lang="uk-UA" sz="6600" dirty="0"/>
              <a:t>27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</a:t>
            </a:r>
            <a:r>
              <a:rPr lang="uk-UA" sz="6600" dirty="0"/>
              <a:t>=</a:t>
            </a:r>
            <a:endParaRPr lang="uk-UA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575363-EEE1-4386-BB1A-B9CE8DA7FE89}"/>
              </a:ext>
            </a:extLst>
          </p:cNvPr>
          <p:cNvSpPr txBox="1"/>
          <p:nvPr/>
        </p:nvSpPr>
        <p:spPr>
          <a:xfrm flipH="1">
            <a:off x="226324" y="4191431"/>
            <a:ext cx="4275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</a:t>
            </a:r>
            <a:r>
              <a:rPr lang="uk-UA" sz="6600" dirty="0"/>
              <a:t>7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 1см =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55230A-2600-4222-83F1-E120CDA9F0AC}"/>
              </a:ext>
            </a:extLst>
          </p:cNvPr>
          <p:cNvSpPr txBox="1"/>
          <p:nvPr/>
        </p:nvSpPr>
        <p:spPr>
          <a:xfrm flipH="1">
            <a:off x="5609627" y="3097805"/>
            <a:ext cx="18413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93DE8B-02B0-4604-9E45-FAD1BCAE9819}"/>
              </a:ext>
            </a:extLst>
          </p:cNvPr>
          <p:cNvSpPr/>
          <p:nvPr/>
        </p:nvSpPr>
        <p:spPr>
          <a:xfrm>
            <a:off x="3337501" y="3244933"/>
            <a:ext cx="631767" cy="78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62A5FA8-7B13-4B33-8B8A-7A3CB64F1861}"/>
              </a:ext>
            </a:extLst>
          </p:cNvPr>
          <p:cNvSpPr/>
          <p:nvPr/>
        </p:nvSpPr>
        <p:spPr>
          <a:xfrm>
            <a:off x="5237027" y="3257647"/>
            <a:ext cx="631767" cy="78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9DB429-7944-404C-8240-185E1475C1F7}"/>
              </a:ext>
            </a:extLst>
          </p:cNvPr>
          <p:cNvSpPr txBox="1"/>
          <p:nvPr/>
        </p:nvSpPr>
        <p:spPr>
          <a:xfrm flipH="1">
            <a:off x="5049921" y="4086011"/>
            <a:ext cx="184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</a:t>
            </a:r>
            <a:endParaRPr lang="uk-UA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D57AF1-33B4-49C5-A166-211E7DAAC362}"/>
              </a:ext>
            </a:extLst>
          </p:cNvPr>
          <p:cNvSpPr txBox="1"/>
          <p:nvPr/>
        </p:nvSpPr>
        <p:spPr>
          <a:xfrm flipH="1">
            <a:off x="3816714" y="3050265"/>
            <a:ext cx="1484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</a:t>
            </a:r>
            <a:r>
              <a:rPr lang="uk-UA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29FDD2-F133-414B-848B-4DE41F76560F}"/>
              </a:ext>
            </a:extLst>
          </p:cNvPr>
          <p:cNvSpPr/>
          <p:nvPr/>
        </p:nvSpPr>
        <p:spPr>
          <a:xfrm>
            <a:off x="4367793" y="4420165"/>
            <a:ext cx="869234" cy="78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3275078B-9D7C-4E70-91BC-A1A8A7526633}"/>
              </a:ext>
            </a:extLst>
          </p:cNvPr>
          <p:cNvSpPr txBox="1">
            <a:spLocks/>
          </p:cNvSpPr>
          <p:nvPr/>
        </p:nvSpPr>
        <p:spPr>
          <a:xfrm>
            <a:off x="244438" y="340080"/>
            <a:ext cx="11743500" cy="13981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Повторимо!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98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7" grpId="0"/>
      <p:bldP spid="3" grpId="0" animBg="1"/>
      <p:bldP spid="18" grpId="0" animBg="1"/>
      <p:bldP spid="12" grpId="0"/>
      <p:bldP spid="13" grpId="0"/>
      <p:bldP spid="19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973DD-50E3-4554-BAB9-EB1421DB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0919"/>
            <a:ext cx="3955869" cy="1400530"/>
          </a:xfrm>
        </p:spPr>
        <p:txBody>
          <a:bodyPr/>
          <a:lstStyle/>
          <a:p>
            <a:r>
              <a:rPr lang="uk-UA" sz="6000" b="1" dirty="0"/>
              <a:t>Правило</a:t>
            </a:r>
            <a:endParaRPr lang="ru-RU" sz="6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97BD79-CC48-42C2-A21D-5487E80CB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7" r="37131"/>
          <a:stretch/>
        </p:blipFill>
        <p:spPr>
          <a:xfrm>
            <a:off x="10433154" y="0"/>
            <a:ext cx="1548892" cy="6175320"/>
          </a:xfrm>
          <a:prstGeom prst="rect">
            <a:avLst/>
          </a:prstGeom>
        </p:spPr>
      </p:pic>
      <p:pic>
        <p:nvPicPr>
          <p:cNvPr id="4098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899B4938-7B36-46B0-9395-036927145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84" y="91366"/>
            <a:ext cx="6665270" cy="37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7CB820B3-17B6-49E7-9715-A32CBDAA5B61}"/>
              </a:ext>
            </a:extLst>
          </p:cNvPr>
          <p:cNvSpPr/>
          <p:nvPr/>
        </p:nvSpPr>
        <p:spPr>
          <a:xfrm>
            <a:off x="6613338" y="1603948"/>
            <a:ext cx="974361" cy="959371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523CFCB-8746-43E6-9786-3039D145C88E}"/>
              </a:ext>
            </a:extLst>
          </p:cNvPr>
          <p:cNvSpPr/>
          <p:nvPr/>
        </p:nvSpPr>
        <p:spPr>
          <a:xfrm>
            <a:off x="6613337" y="2607974"/>
            <a:ext cx="974361" cy="959371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3DFE9B9-0BBC-43B7-949E-EFA48D397223}"/>
              </a:ext>
            </a:extLst>
          </p:cNvPr>
          <p:cNvSpPr txBox="1">
            <a:spLocks/>
          </p:cNvSpPr>
          <p:nvPr/>
        </p:nvSpPr>
        <p:spPr>
          <a:xfrm>
            <a:off x="209954" y="4123843"/>
            <a:ext cx="9685115" cy="24253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Щоб оперувати величинами, </a:t>
            </a:r>
            <a:r>
              <a:rPr lang="uk-UA" dirty="0">
                <a:solidFill>
                  <a:srgbClr val="00B050"/>
                </a:solidFill>
              </a:rPr>
              <a:t>величини</a:t>
            </a:r>
            <a:r>
              <a:rPr lang="uk-UA" dirty="0"/>
              <a:t> мають бути </a:t>
            </a:r>
            <a:r>
              <a:rPr lang="uk-UA" b="1" dirty="0">
                <a:solidFill>
                  <a:srgbClr val="00B050"/>
                </a:solidFill>
              </a:rPr>
              <a:t>однойменні</a:t>
            </a:r>
            <a:r>
              <a:rPr lang="uk-UA" b="1" dirty="0"/>
              <a:t>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22960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038" y="160407"/>
            <a:ext cx="11743500" cy="1107996"/>
          </a:xfrm>
        </p:spPr>
        <p:txBody>
          <a:bodyPr/>
          <a:lstStyle/>
          <a:p>
            <a:pPr algn="ctr"/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якщо знайдеш помилку, виправ.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-125677" y="1303092"/>
            <a:ext cx="7258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27см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2дм7см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D3371-471A-46BC-8278-BE89A9226644}"/>
              </a:ext>
            </a:extLst>
          </p:cNvPr>
          <p:cNvSpPr txBox="1"/>
          <p:nvPr/>
        </p:nvSpPr>
        <p:spPr>
          <a:xfrm flipH="1">
            <a:off x="6517769" y="3256012"/>
            <a:ext cx="4459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15дм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1м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84425-45B1-4F8A-BF24-013F3916B6BC}"/>
              </a:ext>
            </a:extLst>
          </p:cNvPr>
          <p:cNvSpPr txBox="1"/>
          <p:nvPr/>
        </p:nvSpPr>
        <p:spPr>
          <a:xfrm flipH="1">
            <a:off x="92038" y="3338917"/>
            <a:ext cx="3840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= 6см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896F5-3E57-4376-ABA9-98E1C5D2705F}"/>
              </a:ext>
            </a:extLst>
          </p:cNvPr>
          <p:cNvSpPr txBox="1"/>
          <p:nvPr/>
        </p:nvSpPr>
        <p:spPr>
          <a:xfrm flipH="1">
            <a:off x="6502400" y="1308751"/>
            <a:ext cx="6003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73дм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7дм3см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30A1C9FF-7EF1-4EA4-90F8-D517EBF786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r="29462"/>
          <a:stretch/>
        </p:blipFill>
        <p:spPr bwMode="auto">
          <a:xfrm>
            <a:off x="4240952" y="3429000"/>
            <a:ext cx="2398426" cy="31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241DC0AD-C276-4E79-A802-FE3D3B7CC5F3}"/>
              </a:ext>
            </a:extLst>
          </p:cNvPr>
          <p:cNvSpPr/>
          <p:nvPr/>
        </p:nvSpPr>
        <p:spPr>
          <a:xfrm>
            <a:off x="4998950" y="4675509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D9FF5E4D-68CF-4046-916A-55ACF82E968E}"/>
              </a:ext>
            </a:extLst>
          </p:cNvPr>
          <p:cNvSpPr/>
          <p:nvPr/>
        </p:nvSpPr>
        <p:spPr>
          <a:xfrm>
            <a:off x="4998949" y="5502885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9FA9244-EE2B-4907-AF13-6B371ECFBA96}"/>
              </a:ext>
            </a:extLst>
          </p:cNvPr>
          <p:cNvSpPr/>
          <p:nvPr/>
        </p:nvSpPr>
        <p:spPr>
          <a:xfrm>
            <a:off x="4998949" y="3848133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0316E03-1F7D-4AA1-BE35-7163630CBB58}"/>
              </a:ext>
            </a:extLst>
          </p:cNvPr>
          <p:cNvSpPr/>
          <p:nvPr/>
        </p:nvSpPr>
        <p:spPr>
          <a:xfrm>
            <a:off x="5039909" y="3872333"/>
            <a:ext cx="882429" cy="827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1" grpId="0"/>
      <p:bldP spid="12" grpId="0"/>
      <p:bldP spid="19" grpId="0" animBg="1"/>
      <p:bldP spid="20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7EB16A55-4D99-4146-8B9A-C8DCC4B77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r="29462"/>
          <a:stretch/>
        </p:blipFill>
        <p:spPr bwMode="auto">
          <a:xfrm>
            <a:off x="6567332" y="216496"/>
            <a:ext cx="2398426" cy="31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76B452-0E40-4902-869E-B4A0B10806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87" r="37131"/>
          <a:stretch/>
        </p:blipFill>
        <p:spPr>
          <a:xfrm>
            <a:off x="10487610" y="0"/>
            <a:ext cx="1218184" cy="4856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AE0CC0-394C-4EB8-9C88-FE9A8FBF7C65}"/>
              </a:ext>
            </a:extLst>
          </p:cNvPr>
          <p:cNvSpPr txBox="1"/>
          <p:nvPr/>
        </p:nvSpPr>
        <p:spPr>
          <a:xfrm flipH="1">
            <a:off x="112541" y="3440907"/>
            <a:ext cx="6801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27см – 5см + 6см=</a:t>
            </a:r>
            <a:endParaRPr lang="ru-RU" sz="320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94CABBD-E12F-485E-BBEC-7905E730E156}"/>
              </a:ext>
            </a:extLst>
          </p:cNvPr>
          <p:cNvSpPr/>
          <p:nvPr/>
        </p:nvSpPr>
        <p:spPr>
          <a:xfrm>
            <a:off x="7336007" y="1416296"/>
            <a:ext cx="882429" cy="922161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64BE348-9DA7-41E3-8EC8-B633B11BEE4A}"/>
              </a:ext>
            </a:extLst>
          </p:cNvPr>
          <p:cNvSpPr/>
          <p:nvPr/>
        </p:nvSpPr>
        <p:spPr>
          <a:xfrm>
            <a:off x="7363260" y="2323670"/>
            <a:ext cx="882429" cy="734518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0B1318-E2FB-4CF0-BAEE-99856CD644F8}"/>
              </a:ext>
            </a:extLst>
          </p:cNvPr>
          <p:cNvSpPr txBox="1"/>
          <p:nvPr/>
        </p:nvSpPr>
        <p:spPr>
          <a:xfrm flipH="1">
            <a:off x="112541" y="5342205"/>
            <a:ext cx="5637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34л +12л – 23л =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5F652D8-D381-453F-8502-148B2816319A}"/>
              </a:ext>
            </a:extLst>
          </p:cNvPr>
          <p:cNvSpPr/>
          <p:nvPr/>
        </p:nvSpPr>
        <p:spPr>
          <a:xfrm>
            <a:off x="7363260" y="601776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85900FE-2762-4E30-9CBF-1F8EAC822966}"/>
              </a:ext>
            </a:extLst>
          </p:cNvPr>
          <p:cNvSpPr/>
          <p:nvPr/>
        </p:nvSpPr>
        <p:spPr>
          <a:xfrm>
            <a:off x="7349633" y="2323670"/>
            <a:ext cx="882429" cy="7345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BE14A-EB15-4596-BD32-F2A8C56B6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961" y="233116"/>
            <a:ext cx="9404723" cy="1400530"/>
          </a:xfrm>
        </p:spPr>
        <p:txBody>
          <a:bodyPr/>
          <a:lstStyle/>
          <a:p>
            <a:r>
              <a:rPr lang="uk-UA" dirty="0"/>
              <a:t>Ст. 56 вправа 3</a:t>
            </a:r>
          </a:p>
        </p:txBody>
      </p:sp>
    </p:spTree>
    <p:extLst>
      <p:ext uri="{BB962C8B-B14F-4D97-AF65-F5344CB8AC3E}">
        <p14:creationId xmlns:p14="http://schemas.microsoft.com/office/powerpoint/2010/main" val="71785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1" grpId="0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8826911B-8AC3-4975-8A6D-DE5726E64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7" r="31210"/>
          <a:stretch/>
        </p:blipFill>
        <p:spPr bwMode="auto">
          <a:xfrm>
            <a:off x="9406951" y="-65598"/>
            <a:ext cx="2667001" cy="37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BC31B338-0AAD-41A6-9997-3A2C30C03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098" y="3139323"/>
            <a:ext cx="8549701" cy="3868696"/>
          </a:xfrm>
        </p:spPr>
        <p:txBody>
          <a:bodyPr/>
          <a:lstStyle/>
          <a:p>
            <a:pPr algn="ctr"/>
            <a:r>
              <a:rPr lang="uk-UA" b="1" i="1" dirty="0"/>
              <a:t>Фізкультхвилинка</a:t>
            </a:r>
            <a:br>
              <a:rPr lang="uk-UA" b="1" i="1" dirty="0"/>
            </a:br>
            <a:r>
              <a:rPr lang="uk-UA" dirty="0"/>
              <a:t>По дорозі мчать машини, </a:t>
            </a:r>
            <a:br>
              <a:rPr lang="uk-UA" dirty="0"/>
            </a:br>
            <a:r>
              <a:rPr lang="uk-UA" dirty="0"/>
              <a:t>світлофор стоїть над ними.</a:t>
            </a:r>
            <a:br>
              <a:rPr lang="uk-UA" dirty="0"/>
            </a:br>
            <a:r>
              <a:rPr lang="uk-UA" dirty="0"/>
              <a:t>Вказує машинам рух.</a:t>
            </a:r>
            <a:br>
              <a:rPr lang="uk-UA" dirty="0"/>
            </a:br>
            <a:r>
              <a:rPr lang="uk-UA" dirty="0"/>
              <a:t>Водіям він справжній друг!</a:t>
            </a:r>
            <a:br>
              <a:rPr lang="uk-UA" dirty="0"/>
            </a:br>
            <a:endParaRPr lang="ru-RU" dirty="0"/>
          </a:p>
        </p:txBody>
      </p:sp>
      <p:pic>
        <p:nvPicPr>
          <p:cNvPr id="5122" name="Picture 2" descr="Машины на дороге картинки, стоковые фото Машины на дороге | Depositphotos">
            <a:extLst>
              <a:ext uri="{FF2B5EF4-FFF2-40B4-BE49-F238E27FC236}">
                <a16:creationId xmlns:a16="http://schemas.microsoft.com/office/drawing/2014/main" id="{4F505235-8D2A-470E-8848-15CC441DF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7" y="49327"/>
            <a:ext cx="4191305" cy="278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равила регулювальника: ПДР">
            <a:extLst>
              <a:ext uri="{FF2B5EF4-FFF2-40B4-BE49-F238E27FC236}">
                <a16:creationId xmlns:a16="http://schemas.microsoft.com/office/drawing/2014/main" id="{44DCF664-8F62-4265-9BAA-42F980A4D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1" t="7093" r="2286" b="8817"/>
          <a:stretch/>
        </p:blipFill>
        <p:spPr bwMode="auto">
          <a:xfrm>
            <a:off x="4857749" y="49327"/>
            <a:ext cx="3486151" cy="31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402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73221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1256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5 (ст.56)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16422" y="78530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785998" y="3028551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932670" y="986962"/>
            <a:ext cx="260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16422" y="1450300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7536464" y="1596833"/>
            <a:ext cx="186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?л.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827768" y="2337004"/>
            <a:ext cx="3635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6л менше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2691623" y="2315398"/>
            <a:ext cx="1236575" cy="6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22E27DD6-A640-4BCB-9BEA-E8AC4E331A59}"/>
              </a:ext>
            </a:extLst>
          </p:cNvPr>
          <p:cNvSpPr/>
          <p:nvPr/>
        </p:nvSpPr>
        <p:spPr>
          <a:xfrm>
            <a:off x="7269847" y="732219"/>
            <a:ext cx="386101" cy="2480102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496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2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23557" y="3350416"/>
            <a:ext cx="11493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Ст. 56, вправа 1,3 (2-й стовпчик)</a:t>
            </a:r>
          </a:p>
          <a:p>
            <a:r>
              <a:rPr lang="uk-UA" sz="4400" i="1" dirty="0"/>
              <a:t>Пригадай та працюй</a:t>
            </a:r>
          </a:p>
          <a:p>
            <a:r>
              <a:rPr lang="uk-UA" sz="4400" i="1" dirty="0"/>
              <a:t> за  «правилом світлофора» </a:t>
            </a:r>
          </a:p>
          <a:p>
            <a:r>
              <a:rPr lang="uk-UA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*задача 4 (будь-яким способом)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45F237-B520-4A54-98FA-5D1BB73A3B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7" r="37131"/>
          <a:stretch/>
        </p:blipFill>
        <p:spPr>
          <a:xfrm>
            <a:off x="10565885" y="10364"/>
            <a:ext cx="1548892" cy="6175320"/>
          </a:xfrm>
          <a:prstGeom prst="rect">
            <a:avLst/>
          </a:prstGeom>
        </p:spPr>
      </p:pic>
      <p:pic>
        <p:nvPicPr>
          <p:cNvPr id="13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81308B24-04E4-468E-8DEB-067F4FF38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r="29462"/>
          <a:stretch/>
        </p:blipFill>
        <p:spPr bwMode="auto">
          <a:xfrm>
            <a:off x="33456" y="0"/>
            <a:ext cx="2398426" cy="31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F448F5AD-FEE8-4E34-9467-97775AE7A048}"/>
              </a:ext>
            </a:extLst>
          </p:cNvPr>
          <p:cNvSpPr/>
          <p:nvPr/>
        </p:nvSpPr>
        <p:spPr>
          <a:xfrm>
            <a:off x="851669" y="1250853"/>
            <a:ext cx="762000" cy="762000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A00EDFE5-DBCD-4BE1-946F-18F1D95B2E52}"/>
              </a:ext>
            </a:extLst>
          </p:cNvPr>
          <p:cNvSpPr/>
          <p:nvPr/>
        </p:nvSpPr>
        <p:spPr>
          <a:xfrm>
            <a:off x="851669" y="2113281"/>
            <a:ext cx="762000" cy="762000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F1A8E9A-61AE-4136-A4C2-5E48E50952DB}"/>
              </a:ext>
            </a:extLst>
          </p:cNvPr>
          <p:cNvSpPr/>
          <p:nvPr/>
        </p:nvSpPr>
        <p:spPr>
          <a:xfrm>
            <a:off x="851669" y="388425"/>
            <a:ext cx="762000" cy="762000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9FDDEB8-0977-42BC-826F-3D160E92E24D}"/>
              </a:ext>
            </a:extLst>
          </p:cNvPr>
          <p:cNvSpPr/>
          <p:nvPr/>
        </p:nvSpPr>
        <p:spPr>
          <a:xfrm>
            <a:off x="851669" y="2113281"/>
            <a:ext cx="7620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Пам'ятка &quot;Правила поводження в небезпечній ситуації&quot;">
            <a:extLst>
              <a:ext uri="{FF2B5EF4-FFF2-40B4-BE49-F238E27FC236}">
                <a16:creationId xmlns:a16="http://schemas.microsoft.com/office/drawing/2014/main" id="{4996EFEE-D5DE-4E34-8E4C-F3BC7DCBC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54" y="58714"/>
            <a:ext cx="2264899" cy="274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38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581</TotalTime>
  <Words>170</Words>
  <Application>Microsoft Office PowerPoint</Application>
  <PresentationFormat>Широкоэкранный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Ион</vt:lpstr>
      <vt:lpstr>Запиши та обчисли вираз</vt:lpstr>
      <vt:lpstr>Виконуємо  дії з величинами</vt:lpstr>
      <vt:lpstr>Перетвори величини. </vt:lpstr>
      <vt:lpstr>Правило</vt:lpstr>
      <vt:lpstr>Перевір, якщо знайдеш помилку, виправ.</vt:lpstr>
      <vt:lpstr>Ст. 56 вправа 3</vt:lpstr>
      <vt:lpstr>Фізкультхвилинка По дорозі мчать машини,  світлофор стоїть над ними. Вказує машинам рух. Водіям він справжній друг!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21</cp:revision>
  <dcterms:created xsi:type="dcterms:W3CDTF">2021-01-19T18:58:25Z</dcterms:created>
  <dcterms:modified xsi:type="dcterms:W3CDTF">2022-12-05T20:20:28Z</dcterms:modified>
</cp:coreProperties>
</file>