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85" r:id="rId3"/>
    <p:sldId id="301" r:id="rId4"/>
    <p:sldId id="304" r:id="rId5"/>
    <p:sldId id="302" r:id="rId6"/>
    <p:sldId id="303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4660"/>
  </p:normalViewPr>
  <p:slideViewPr>
    <p:cSldViewPr snapToGrid="0">
      <p:cViewPr>
        <p:scale>
          <a:sx n="66" d="100"/>
          <a:sy n="66" d="100"/>
        </p:scale>
        <p:origin x="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12.12.2022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E6F83EE-079A-453B-A293-A1F2CCA280B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9121" y="366498"/>
            <a:ext cx="1281491" cy="199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50C2D1-FC31-4AA9-8B97-B3DB4A560E19}"/>
              </a:ext>
            </a:extLst>
          </p:cNvPr>
          <p:cNvSpPr txBox="1"/>
          <p:nvPr/>
        </p:nvSpPr>
        <p:spPr>
          <a:xfrm>
            <a:off x="1861388" y="366498"/>
            <a:ext cx="2865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Повторимо!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Близнецы живут дольше обычных людей">
            <a:extLst>
              <a:ext uri="{FF2B5EF4-FFF2-40B4-BE49-F238E27FC236}">
                <a16:creationId xmlns:a16="http://schemas.microsoft.com/office/drawing/2014/main" id="{085422E9-A6D4-4157-9DF1-D30E55E57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410" y="2000673"/>
            <a:ext cx="1978869" cy="158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2F72BF-1C67-4E4B-8FCE-5D65E22CF728}"/>
              </a:ext>
            </a:extLst>
          </p:cNvPr>
          <p:cNvSpPr txBox="1"/>
          <p:nvPr/>
        </p:nvSpPr>
        <p:spPr>
          <a:xfrm>
            <a:off x="3782402" y="3684628"/>
            <a:ext cx="3147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Порядок дій у виразах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B93BC8-BD86-441A-980D-40EDE36249A4}"/>
              </a:ext>
            </a:extLst>
          </p:cNvPr>
          <p:cNvSpPr txBox="1"/>
          <p:nvPr/>
        </p:nvSpPr>
        <p:spPr>
          <a:xfrm>
            <a:off x="1719996" y="5182571"/>
            <a:ext cx="3147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Виконай дії і зроби перевірку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E630BA-B82E-4CE4-9355-A87075F5E9FA}"/>
              </a:ext>
            </a:extLst>
          </p:cNvPr>
          <p:cNvSpPr txBox="1"/>
          <p:nvPr/>
        </p:nvSpPr>
        <p:spPr>
          <a:xfrm>
            <a:off x="-4373968" y="7144779"/>
            <a:ext cx="16729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695AC9-DE92-4468-8119-24D03194CE6E}"/>
              </a:ext>
            </a:extLst>
          </p:cNvPr>
          <p:cNvSpPr txBox="1"/>
          <p:nvPr/>
        </p:nvSpPr>
        <p:spPr>
          <a:xfrm>
            <a:off x="279049" y="6345461"/>
            <a:ext cx="3679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Продовж послідовність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45D2AB-6A2B-45E9-B469-98C78E4D8940}"/>
              </a:ext>
            </a:extLst>
          </p:cNvPr>
          <p:cNvSpPr txBox="1"/>
          <p:nvPr/>
        </p:nvSpPr>
        <p:spPr>
          <a:xfrm>
            <a:off x="10496043" y="2683259"/>
            <a:ext cx="1521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Задача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811D7B-767E-46B0-AA5E-B8C7A2DDA365}"/>
              </a:ext>
            </a:extLst>
          </p:cNvPr>
          <p:cNvSpPr txBox="1"/>
          <p:nvPr/>
        </p:nvSpPr>
        <p:spPr>
          <a:xfrm>
            <a:off x="7535970" y="2729425"/>
            <a:ext cx="2643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err="1"/>
              <a:t>Запиши</a:t>
            </a:r>
            <a:r>
              <a:rPr lang="uk-UA" sz="2400" dirty="0"/>
              <a:t> виразом та обчисли</a:t>
            </a:r>
          </a:p>
        </p:txBody>
      </p:sp>
      <p:pic>
        <p:nvPicPr>
          <p:cNvPr id="1026" name="Picture 2" descr="БО МИ ХУНТА + 25%: Dmitriy Batinov відповів на питання: Чому Європа так з  нами ? Ось деякі коментарі європейських п ... - UkrOpen">
            <a:extLst>
              <a:ext uri="{FF2B5EF4-FFF2-40B4-BE49-F238E27FC236}">
                <a16:creationId xmlns:a16="http://schemas.microsoft.com/office/drawing/2014/main" id="{6C8E9055-8EB1-46FF-8661-EA13187C3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36" y="5089516"/>
            <a:ext cx="1871724" cy="140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Набор стикеров для Telegram «Крошка Ши» | Смешные смайлики, Смешные  карикатуры, Смешные открытки">
            <a:extLst>
              <a:ext uri="{FF2B5EF4-FFF2-40B4-BE49-F238E27FC236}">
                <a16:creationId xmlns:a16="http://schemas.microsoft.com/office/drawing/2014/main" id="{33469C85-2FE1-4EF6-BAF8-57BBAB39A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804" y="3511770"/>
            <a:ext cx="1583095" cy="158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6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0" grpId="0"/>
      <p:bldP spid="13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A3C9062-B516-4A74-9B8D-1B33EB35866B}"/>
              </a:ext>
            </a:extLst>
          </p:cNvPr>
          <p:cNvSpPr txBox="1"/>
          <p:nvPr/>
        </p:nvSpPr>
        <p:spPr>
          <a:xfrm>
            <a:off x="808452" y="931736"/>
            <a:ext cx="9660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Продовж послідовність чисел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EDE00-55F1-4B44-BB41-BB27C179BA23}"/>
              </a:ext>
            </a:extLst>
          </p:cNvPr>
          <p:cNvSpPr txBox="1"/>
          <p:nvPr/>
        </p:nvSpPr>
        <p:spPr>
          <a:xfrm>
            <a:off x="590963" y="3134141"/>
            <a:ext cx="7551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5,   8,  11,     ,     .       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70BA24-D026-4C75-859D-86C5572D41D7}"/>
              </a:ext>
            </a:extLst>
          </p:cNvPr>
          <p:cNvSpPr txBox="1"/>
          <p:nvPr/>
        </p:nvSpPr>
        <p:spPr>
          <a:xfrm>
            <a:off x="4752936" y="25642"/>
            <a:ext cx="2686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1.Вправа </a:t>
            </a:r>
            <a:endParaRPr lang="ru-RU" sz="4800" dirty="0"/>
          </a:p>
        </p:txBody>
      </p:sp>
      <p:pic>
        <p:nvPicPr>
          <p:cNvPr id="6" name="Picture 2" descr="БО МИ ХУНТА + 25%: Dmitriy Batinov відповів на питання: Чому Європа так з  нами ? Ось деякі коментарі європейських п ... - UkrOpen">
            <a:extLst>
              <a:ext uri="{FF2B5EF4-FFF2-40B4-BE49-F238E27FC236}">
                <a16:creationId xmlns:a16="http://schemas.microsoft.com/office/drawing/2014/main" id="{1D14EB93-4260-4655-88BE-5F328FA04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1" y="441139"/>
            <a:ext cx="2724578" cy="204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AC6D35-B131-4502-A08D-ADCA8166767D}"/>
              </a:ext>
            </a:extLst>
          </p:cNvPr>
          <p:cNvSpPr/>
          <p:nvPr/>
        </p:nvSpPr>
        <p:spPr>
          <a:xfrm>
            <a:off x="4542478" y="3329718"/>
            <a:ext cx="769257" cy="8091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2DBC2C6-BFBB-406A-A7DF-9C95B40B1819}"/>
              </a:ext>
            </a:extLst>
          </p:cNvPr>
          <p:cNvSpPr/>
          <p:nvPr/>
        </p:nvSpPr>
        <p:spPr>
          <a:xfrm>
            <a:off x="5957867" y="3329717"/>
            <a:ext cx="769257" cy="8091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647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A3C9062-B516-4A74-9B8D-1B33EB35866B}"/>
              </a:ext>
            </a:extLst>
          </p:cNvPr>
          <p:cNvSpPr txBox="1"/>
          <p:nvPr/>
        </p:nvSpPr>
        <p:spPr>
          <a:xfrm>
            <a:off x="686623" y="1831860"/>
            <a:ext cx="10477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Знайди значення суми та різниці і виконай перевірку.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3DE27A-6EA6-40CD-9999-E1EE11C46984}"/>
              </a:ext>
            </a:extLst>
          </p:cNvPr>
          <p:cNvSpPr txBox="1"/>
          <p:nvPr/>
        </p:nvSpPr>
        <p:spPr>
          <a:xfrm>
            <a:off x="4582180" y="439171"/>
            <a:ext cx="2686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2.Вправа </a:t>
            </a:r>
            <a:endParaRPr lang="ru-RU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2DA2CE-1523-4004-A637-C1599B4DC07A}"/>
              </a:ext>
            </a:extLst>
          </p:cNvPr>
          <p:cNvSpPr txBox="1"/>
          <p:nvPr/>
        </p:nvSpPr>
        <p:spPr>
          <a:xfrm>
            <a:off x="558874" y="2685940"/>
            <a:ext cx="2735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+ 5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D077ED-A1E8-4055-9548-A2BC0CC2A9E3}"/>
              </a:ext>
            </a:extLst>
          </p:cNvPr>
          <p:cNvSpPr txBox="1"/>
          <p:nvPr/>
        </p:nvSpPr>
        <p:spPr>
          <a:xfrm>
            <a:off x="5413903" y="2560876"/>
            <a:ext cx="2735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11 - 4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Набор стикеров для Telegram «Крошка Ши» | Смешные смайлики, Смешные  карикатуры, Смешные открытки">
            <a:extLst>
              <a:ext uri="{FF2B5EF4-FFF2-40B4-BE49-F238E27FC236}">
                <a16:creationId xmlns:a16="http://schemas.microsoft.com/office/drawing/2014/main" id="{DF8E3757-5B81-4C56-B5E6-8988AA36C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34" y="248765"/>
            <a:ext cx="1583095" cy="158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41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A3C9062-B516-4A74-9B8D-1B33EB35866B}"/>
              </a:ext>
            </a:extLst>
          </p:cNvPr>
          <p:cNvSpPr txBox="1"/>
          <p:nvPr/>
        </p:nvSpPr>
        <p:spPr>
          <a:xfrm>
            <a:off x="690464" y="1161279"/>
            <a:ext cx="9032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виразом та обчисли його 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EDE00-55F1-4B44-BB41-BB27C179BA23}"/>
              </a:ext>
            </a:extLst>
          </p:cNvPr>
          <p:cNvSpPr txBox="1"/>
          <p:nvPr/>
        </p:nvSpPr>
        <p:spPr>
          <a:xfrm>
            <a:off x="1035101" y="2004844"/>
            <a:ext cx="1083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числа 17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відніми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чисел 4 і 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A4C4B9-1D21-414B-8000-9930411E8F67}"/>
              </a:ext>
            </a:extLst>
          </p:cNvPr>
          <p:cNvSpPr txBox="1"/>
          <p:nvPr/>
        </p:nvSpPr>
        <p:spPr>
          <a:xfrm>
            <a:off x="4752936" y="119375"/>
            <a:ext cx="2686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3.Вправа </a:t>
            </a:r>
            <a:endParaRPr lang="ru-RU" sz="4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67239A-8769-458C-868F-E286AE6A972F}"/>
              </a:ext>
            </a:extLst>
          </p:cNvPr>
          <p:cNvSpPr txBox="1"/>
          <p:nvPr/>
        </p:nvSpPr>
        <p:spPr>
          <a:xfrm>
            <a:off x="1035102" y="3329273"/>
            <a:ext cx="9473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Різницю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чисел 14 і 5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9</a:t>
            </a:r>
          </a:p>
        </p:txBody>
      </p:sp>
      <p:pic>
        <p:nvPicPr>
          <p:cNvPr id="8" name="Рисунок 7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12728BB7-F301-4E72-9312-0CEB0ECDB336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60790" y="83559"/>
            <a:ext cx="1281491" cy="199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449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A3C9062-B516-4A74-9B8D-1B33EB35866B}"/>
              </a:ext>
            </a:extLst>
          </p:cNvPr>
          <p:cNvSpPr txBox="1"/>
          <p:nvPr/>
        </p:nvSpPr>
        <p:spPr>
          <a:xfrm>
            <a:off x="858416" y="902239"/>
            <a:ext cx="9032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Знайди значення виразів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EDE00-55F1-4B44-BB41-BB27C179BA23}"/>
              </a:ext>
            </a:extLst>
          </p:cNvPr>
          <p:cNvSpPr txBox="1"/>
          <p:nvPr/>
        </p:nvSpPr>
        <p:spPr>
          <a:xfrm>
            <a:off x="6418732" y="2464866"/>
            <a:ext cx="5402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28см –7см +3см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147873-BE16-48BC-91A7-8F420422A86B}"/>
              </a:ext>
            </a:extLst>
          </p:cNvPr>
          <p:cNvSpPr txBox="1"/>
          <p:nvPr/>
        </p:nvSpPr>
        <p:spPr>
          <a:xfrm>
            <a:off x="0" y="2464866"/>
            <a:ext cx="57732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15 - (12 - 9) +10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37B391-B9D9-45BE-8375-1F71BF62A588}"/>
              </a:ext>
            </a:extLst>
          </p:cNvPr>
          <p:cNvSpPr txBox="1"/>
          <p:nvPr/>
        </p:nvSpPr>
        <p:spPr>
          <a:xfrm>
            <a:off x="4265829" y="71242"/>
            <a:ext cx="5047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4. Приклади </a:t>
            </a:r>
            <a:endParaRPr lang="ru-RU" sz="4800" dirty="0"/>
          </a:p>
        </p:txBody>
      </p:sp>
      <p:pic>
        <p:nvPicPr>
          <p:cNvPr id="6" name="Picture 2" descr="Близнецы живут дольше обычных людей">
            <a:extLst>
              <a:ext uri="{FF2B5EF4-FFF2-40B4-BE49-F238E27FC236}">
                <a16:creationId xmlns:a16="http://schemas.microsoft.com/office/drawing/2014/main" id="{B69F2DA6-416D-47CD-AF4A-4E010073D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449" y="110691"/>
            <a:ext cx="1978869" cy="158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34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07E89C-99FA-431D-9AE0-E5AB40E357C0}"/>
              </a:ext>
            </a:extLst>
          </p:cNvPr>
          <p:cNvSpPr txBox="1"/>
          <p:nvPr/>
        </p:nvSpPr>
        <p:spPr>
          <a:xfrm>
            <a:off x="3580693" y="381114"/>
            <a:ext cx="6869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5. Задача (ст. 61 задача 3)   </a:t>
            </a:r>
            <a:endParaRPr lang="ru-RU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33CB02-90FC-4BD0-AFF2-2B47EC88D58D}"/>
              </a:ext>
            </a:extLst>
          </p:cNvPr>
          <p:cNvSpPr txBox="1"/>
          <p:nvPr/>
        </p:nvSpPr>
        <p:spPr>
          <a:xfrm>
            <a:off x="489378" y="1490008"/>
            <a:ext cx="11456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На пшеничному полі обідали 27 кроликів. Злякалися шуму і сховалися в </a:t>
            </a:r>
            <a:r>
              <a:rPr lang="uk-UA" sz="4000" dirty="0" err="1"/>
              <a:t>нори</a:t>
            </a:r>
            <a:r>
              <a:rPr lang="uk-UA" sz="4000" dirty="0"/>
              <a:t> спочатку 10 кроликів, а потім ще 5. Скільки кроликів продовжило обід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6415C83-60C4-4B2E-A18B-BC6E2637DC8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67580" y="65482"/>
            <a:ext cx="1281491" cy="199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65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AC02B5D5-686B-45CE-BD74-A2F75CBC145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00458" y="1125024"/>
            <a:ext cx="2324500" cy="336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F288AE-8552-4189-B88E-67C8EFD2B5EA}"/>
              </a:ext>
            </a:extLst>
          </p:cNvPr>
          <p:cNvSpPr txBox="1"/>
          <p:nvPr/>
        </p:nvSpPr>
        <p:spPr>
          <a:xfrm>
            <a:off x="1737379" y="2108314"/>
            <a:ext cx="6869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Завдання на сторінці 62  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12277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142</Words>
  <Application>Microsoft Office PowerPoint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29</cp:revision>
  <dcterms:created xsi:type="dcterms:W3CDTF">2022-10-02T18:33:01Z</dcterms:created>
  <dcterms:modified xsi:type="dcterms:W3CDTF">2022-12-12T17:55:37Z</dcterms:modified>
</cp:coreProperties>
</file>