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  <p:sldId id="265" r:id="rId3"/>
    <p:sldId id="271" r:id="rId4"/>
    <p:sldId id="256" r:id="rId5"/>
    <p:sldId id="311" r:id="rId6"/>
    <p:sldId id="273" r:id="rId7"/>
    <p:sldId id="312" r:id="rId8"/>
    <p:sldId id="313" r:id="rId9"/>
    <p:sldId id="288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15" autoAdjust="0"/>
    <p:restoredTop sz="94660"/>
  </p:normalViewPr>
  <p:slideViewPr>
    <p:cSldViewPr snapToGrid="0">
      <p:cViewPr varScale="1">
        <p:scale>
          <a:sx n="42" d="100"/>
          <a:sy n="42" d="100"/>
        </p:scale>
        <p:origin x="84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23CDB6-32EF-48A9-8E5F-42D3C28DEC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EAB406-1BF0-418B-8E5D-D891FC43FB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78C991-CD6D-4D81-AACA-A8528F426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ECE5F5-238D-46FB-BC47-5E55505E5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2FA12A-482F-4166-8822-2B54DAD67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6852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74ACE9-FF73-41AF-99B5-5F602CE2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D10DC53-B6E6-422A-9544-516752FE95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3CBE6D-82D3-41E9-8341-AC15B3A3E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A130CB-1D55-4906-8E06-BF9EDC788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2A9791-2BF0-44F8-A08E-D7BF6E71B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172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04D632-E48C-49E1-9834-FCF2ADCF9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A475696-EA27-44D7-8464-C8AB3A2A4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AF8D224-C414-4D0D-9186-0045566A0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C7D735-0D24-4882-B79F-54AB9A7A6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891817-136C-4433-ADA1-3298D2A1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7750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90E683-4136-4FEC-A0AF-DC35406BF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CD6996-404F-459C-82D5-B61541346D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4DC2980-2028-4411-9E18-C58761D11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8838B2-A8AD-4BAD-8389-33AEC6AE6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2DB8CB-647A-4E3D-808A-BB8A026DA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2163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1E51B-C801-4D03-AA11-87451E402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714F3AC-998A-4057-8545-E4AF3FBB3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854F5C-EDBD-40A1-AB85-3CD0C3169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FE7C2D-39DC-45F4-88D9-B61C3AC45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22A99D-2100-46D4-8BB1-DBEED736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804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72E294-3B80-4DC8-ADA3-06ED574C7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F2123E-DBB6-4A2D-AA24-BDAC5C700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4328064-3405-4F74-BF70-1E6B983344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71F99A-E7D0-4231-876B-6CAF8A5D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B740B6-19D2-4588-BAB2-1BEA1EC2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C91A93-29A9-4A2B-B8C8-375318B12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425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F1D047-5C26-4ECE-959C-978F43D2E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E7BB4E-7E2B-4018-AF40-E95A34C19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D357D-54CC-417B-BF4F-38898D0A1E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B25BEBA-FD40-45C4-81B3-E35AEB2111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719C2D6-2FBA-407E-9A50-8548A01850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1EB1B1F-3CEB-4BE3-A5C5-6B2E1EDDE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AA566B-A588-4737-B8CE-7735A5AB7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E002B4A-A9B5-42E2-92D9-517ABDCBB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86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681CD-082F-4AD4-AC0E-C593DFE07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D00234C-07C5-420B-BA4D-80C2D96A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A461485-F74B-4E44-896D-62D205FA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63ABA0-85E3-4B12-9CFF-396006CE6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2702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5A2365-6E46-4073-B5CC-E19662C31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C791D71-1D55-4AE6-903F-E021778C0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46718CA-83A4-43F5-A315-663552A73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5658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883436-897E-4792-89A7-3E72C6117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81B8C8-15D0-46DA-B8CA-3BBA214955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3BC248D-5823-4DB0-8788-B5C91BECF2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B8307A-9663-4967-A9C7-608EABFE0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A42FCBA-FE57-4A04-8218-386D9AFFD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5617ADA-208B-406E-B6A8-889DAC1FA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1923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68ADE-CB19-4D3E-976A-8323E08C7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94AEA1C-5A53-46CF-BFB3-5F5C864187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4A2250B-ED50-441A-B6BF-60B2AB0804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6B027F7-687C-4E4B-B947-FB0D1373C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CCB3A-BF96-4C68-87BC-A193E06231BD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D0A8867-3D87-4BE4-8703-7624D141E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569AAC-1C25-478C-AFA4-37BE78D6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917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7C0953-461C-45F8-8A0A-AC45E63A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0E98939-603B-46EF-A10A-6E24F5B890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A31259-3D8A-44A8-A0F2-7B3F378AD7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CCB3A-BF96-4C68-87BC-A193E06231BD}" type="datetimeFigureOut">
              <a:rPr lang="uk-UA" smtClean="0"/>
              <a:t>06.12.2022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FE26F3-EA3E-406D-9F89-B3D5512844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FB33A2-5806-4D02-B92A-E5E54E5AB1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24BAF-E772-4E96-92F9-6BB35F9B8A8D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44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59E7E5-099A-4810-8B87-774A08F286CD}"/>
              </a:ext>
            </a:extLst>
          </p:cNvPr>
          <p:cNvSpPr txBox="1"/>
          <p:nvPr/>
        </p:nvSpPr>
        <p:spPr>
          <a:xfrm>
            <a:off x="203199" y="489293"/>
            <a:ext cx="11434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  та 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запиши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послідовність чисел.</a:t>
            </a:r>
            <a:endParaRPr lang="ru-RU" sz="8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везда: 12 точек 1">
            <a:extLst>
              <a:ext uri="{FF2B5EF4-FFF2-40B4-BE49-F238E27FC236}">
                <a16:creationId xmlns:a16="http://schemas.microsoft.com/office/drawing/2014/main" id="{D35E8D7E-3CF3-4B90-80DC-944F7EFABD3F}"/>
              </a:ext>
            </a:extLst>
          </p:cNvPr>
          <p:cNvSpPr/>
          <p:nvPr/>
        </p:nvSpPr>
        <p:spPr>
          <a:xfrm>
            <a:off x="246739" y="2215986"/>
            <a:ext cx="1857830" cy="1694696"/>
          </a:xfrm>
          <a:prstGeom prst="star1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0" dirty="0"/>
              <a:t>8</a:t>
            </a:r>
          </a:p>
        </p:txBody>
      </p:sp>
      <p:sp>
        <p:nvSpPr>
          <p:cNvPr id="9" name="Звезда: 12 точек 8">
            <a:extLst>
              <a:ext uri="{FF2B5EF4-FFF2-40B4-BE49-F238E27FC236}">
                <a16:creationId xmlns:a16="http://schemas.microsoft.com/office/drawing/2014/main" id="{FC8AEEAB-FC58-485A-9B9D-16A6F632DD4C}"/>
              </a:ext>
            </a:extLst>
          </p:cNvPr>
          <p:cNvSpPr/>
          <p:nvPr/>
        </p:nvSpPr>
        <p:spPr>
          <a:xfrm>
            <a:off x="6535053" y="2385762"/>
            <a:ext cx="2173517" cy="1694696"/>
          </a:xfrm>
          <a:prstGeom prst="star1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Звезда: 12 точек 9">
            <a:extLst>
              <a:ext uri="{FF2B5EF4-FFF2-40B4-BE49-F238E27FC236}">
                <a16:creationId xmlns:a16="http://schemas.microsoft.com/office/drawing/2014/main" id="{8DA40850-CE04-4137-88B1-D49840325BE5}"/>
              </a:ext>
            </a:extLst>
          </p:cNvPr>
          <p:cNvSpPr/>
          <p:nvPr/>
        </p:nvSpPr>
        <p:spPr>
          <a:xfrm>
            <a:off x="9321800" y="2046514"/>
            <a:ext cx="2315834" cy="1802535"/>
          </a:xfrm>
          <a:prstGeom prst="star1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Звезда: 12 точек 10">
            <a:extLst>
              <a:ext uri="{FF2B5EF4-FFF2-40B4-BE49-F238E27FC236}">
                <a16:creationId xmlns:a16="http://schemas.microsoft.com/office/drawing/2014/main" id="{3D520798-8C62-47AC-AFAC-21B5170A98CA}"/>
              </a:ext>
            </a:extLst>
          </p:cNvPr>
          <p:cNvSpPr/>
          <p:nvPr/>
        </p:nvSpPr>
        <p:spPr>
          <a:xfrm>
            <a:off x="1788884" y="3910682"/>
            <a:ext cx="2329543" cy="1711259"/>
          </a:xfrm>
          <a:prstGeom prst="star1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0" dirty="0"/>
              <a:t>11</a:t>
            </a:r>
          </a:p>
        </p:txBody>
      </p:sp>
      <p:sp>
        <p:nvSpPr>
          <p:cNvPr id="12" name="Звезда: 12 точек 11">
            <a:extLst>
              <a:ext uri="{FF2B5EF4-FFF2-40B4-BE49-F238E27FC236}">
                <a16:creationId xmlns:a16="http://schemas.microsoft.com/office/drawing/2014/main" id="{604E8B2F-93DF-4DFD-818D-BFA7FAD77613}"/>
              </a:ext>
            </a:extLst>
          </p:cNvPr>
          <p:cNvSpPr/>
          <p:nvPr/>
        </p:nvSpPr>
        <p:spPr>
          <a:xfrm>
            <a:off x="3926112" y="2846644"/>
            <a:ext cx="2329544" cy="1694696"/>
          </a:xfrm>
          <a:prstGeom prst="star1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0" dirty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10405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A973DD-50E3-4554-BAB9-EB1421DB1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00919"/>
            <a:ext cx="3955869" cy="1400530"/>
          </a:xfrm>
        </p:spPr>
        <p:txBody>
          <a:bodyPr/>
          <a:lstStyle/>
          <a:p>
            <a:r>
              <a:rPr lang="uk-UA" sz="6000" b="1" dirty="0"/>
              <a:t>Правило</a:t>
            </a:r>
            <a:endParaRPr lang="ru-RU" sz="6000" b="1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97BD79-CC48-42C2-A21D-5487E80CBC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787" r="37131"/>
          <a:stretch/>
        </p:blipFill>
        <p:spPr>
          <a:xfrm>
            <a:off x="10433154" y="0"/>
            <a:ext cx="1548892" cy="6175320"/>
          </a:xfrm>
          <a:prstGeom prst="rect">
            <a:avLst/>
          </a:prstGeom>
        </p:spPr>
      </p:pic>
      <p:pic>
        <p:nvPicPr>
          <p:cNvPr id="4098" name="Picture 2" descr="ПРО СВІТЛОФОР ДЛЯ ДІТЕЙ / ПРАВИЛА ДОРОЖНЬОГО РУХУ - YouTube">
            <a:extLst>
              <a:ext uri="{FF2B5EF4-FFF2-40B4-BE49-F238E27FC236}">
                <a16:creationId xmlns:a16="http://schemas.microsoft.com/office/drawing/2014/main" id="{899B4938-7B36-46B0-9395-0369271452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884" y="91366"/>
            <a:ext cx="6665270" cy="373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7CB820B3-17B6-49E7-9715-A32CBDAA5B61}"/>
              </a:ext>
            </a:extLst>
          </p:cNvPr>
          <p:cNvSpPr/>
          <p:nvPr/>
        </p:nvSpPr>
        <p:spPr>
          <a:xfrm>
            <a:off x="6613338" y="1603948"/>
            <a:ext cx="974361" cy="959371"/>
          </a:xfrm>
          <a:prstGeom prst="ellipse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1523CFCB-8746-43E6-9786-3039D145C88E}"/>
              </a:ext>
            </a:extLst>
          </p:cNvPr>
          <p:cNvSpPr/>
          <p:nvPr/>
        </p:nvSpPr>
        <p:spPr>
          <a:xfrm>
            <a:off x="6613337" y="2607974"/>
            <a:ext cx="974361" cy="959371"/>
          </a:xfrm>
          <a:prstGeom prst="ellipse">
            <a:avLst/>
          </a:prstGeom>
          <a:solidFill>
            <a:schemeClr val="tx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3DFE9B9-0BBC-43B7-949E-EFA48D397223}"/>
              </a:ext>
            </a:extLst>
          </p:cNvPr>
          <p:cNvSpPr txBox="1">
            <a:spLocks/>
          </p:cNvSpPr>
          <p:nvPr/>
        </p:nvSpPr>
        <p:spPr>
          <a:xfrm>
            <a:off x="209954" y="4123843"/>
            <a:ext cx="9685115" cy="24253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dirty="0"/>
              <a:t>Щоб оперувати величинами, 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величини </a:t>
            </a:r>
            <a:r>
              <a:rPr lang="uk-UA" dirty="0"/>
              <a:t>мають бути 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однойменні!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F75445-3887-4184-8399-72AEC81AB3B8}"/>
              </a:ext>
            </a:extLst>
          </p:cNvPr>
          <p:cNvSpPr txBox="1"/>
          <p:nvPr/>
        </p:nvSpPr>
        <p:spPr>
          <a:xfrm flipH="1">
            <a:off x="786502" y="5557081"/>
            <a:ext cx="68011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79см – 5см + 10см=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2296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2038" y="160407"/>
            <a:ext cx="11743500" cy="1107996"/>
          </a:xfrm>
        </p:spPr>
        <p:txBody>
          <a:bodyPr/>
          <a:lstStyle/>
          <a:p>
            <a:pPr algn="ctr"/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якщо знайдеш помилку, виправ.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30F355-45F4-45D3-A57D-338AB6982EA9}"/>
              </a:ext>
            </a:extLst>
          </p:cNvPr>
          <p:cNvSpPr txBox="1"/>
          <p:nvPr/>
        </p:nvSpPr>
        <p:spPr>
          <a:xfrm flipH="1">
            <a:off x="-125677" y="1303092"/>
            <a:ext cx="7258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27см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2дм7см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CD3371-471A-46BC-8278-BE89A9226644}"/>
              </a:ext>
            </a:extLst>
          </p:cNvPr>
          <p:cNvSpPr txBox="1"/>
          <p:nvPr/>
        </p:nvSpPr>
        <p:spPr>
          <a:xfrm flipH="1">
            <a:off x="6517769" y="3256012"/>
            <a:ext cx="44594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15дм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1м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884425-45B1-4F8A-BF24-013F3916B6BC}"/>
              </a:ext>
            </a:extLst>
          </p:cNvPr>
          <p:cNvSpPr txBox="1"/>
          <p:nvPr/>
        </p:nvSpPr>
        <p:spPr>
          <a:xfrm flipH="1">
            <a:off x="92038" y="3338917"/>
            <a:ext cx="38404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 = 6см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2896F5-3E57-4376-ABA9-98E1C5D2705F}"/>
              </a:ext>
            </a:extLst>
          </p:cNvPr>
          <p:cNvSpPr txBox="1"/>
          <p:nvPr/>
        </p:nvSpPr>
        <p:spPr>
          <a:xfrm flipH="1">
            <a:off x="6502400" y="1308751"/>
            <a:ext cx="60039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73дм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uk-UA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7дм3см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ПРО СВІТЛОФОР ДЛЯ ДІТЕЙ / ПРАВИЛА ДОРОЖНЬОГО РУХУ - YouTube">
            <a:extLst>
              <a:ext uri="{FF2B5EF4-FFF2-40B4-BE49-F238E27FC236}">
                <a16:creationId xmlns:a16="http://schemas.microsoft.com/office/drawing/2014/main" id="{30A1C9FF-7EF1-4EA4-90F8-D517EBF786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32" r="29462"/>
          <a:stretch/>
        </p:blipFill>
        <p:spPr bwMode="auto">
          <a:xfrm>
            <a:off x="4240952" y="3429000"/>
            <a:ext cx="2398426" cy="3159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Овал 18">
            <a:extLst>
              <a:ext uri="{FF2B5EF4-FFF2-40B4-BE49-F238E27FC236}">
                <a16:creationId xmlns:a16="http://schemas.microsoft.com/office/drawing/2014/main" id="{241DC0AD-C276-4E79-A802-FE3D3B7CC5F3}"/>
              </a:ext>
            </a:extLst>
          </p:cNvPr>
          <p:cNvSpPr/>
          <p:nvPr/>
        </p:nvSpPr>
        <p:spPr>
          <a:xfrm>
            <a:off x="4998950" y="4675509"/>
            <a:ext cx="882429" cy="827376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D9FF5E4D-68CF-4046-916A-55ACF82E968E}"/>
              </a:ext>
            </a:extLst>
          </p:cNvPr>
          <p:cNvSpPr/>
          <p:nvPr/>
        </p:nvSpPr>
        <p:spPr>
          <a:xfrm>
            <a:off x="4998949" y="5502885"/>
            <a:ext cx="882429" cy="827376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F9FA9244-EE2B-4907-AF13-6B371ECFBA96}"/>
              </a:ext>
            </a:extLst>
          </p:cNvPr>
          <p:cNvSpPr/>
          <p:nvPr/>
        </p:nvSpPr>
        <p:spPr>
          <a:xfrm>
            <a:off x="4998949" y="3848133"/>
            <a:ext cx="882429" cy="827376"/>
          </a:xfrm>
          <a:prstGeom prst="ellipse">
            <a:avLst/>
          </a:prstGeom>
          <a:solidFill>
            <a:schemeClr val="bg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60316E03-1F7D-4AA1-BE35-7163630CBB58}"/>
              </a:ext>
            </a:extLst>
          </p:cNvPr>
          <p:cNvSpPr/>
          <p:nvPr/>
        </p:nvSpPr>
        <p:spPr>
          <a:xfrm>
            <a:off x="5039909" y="3872333"/>
            <a:ext cx="882429" cy="8273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2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1" grpId="0"/>
      <p:bldP spid="12" grpId="0"/>
      <p:bldP spid="19" grpId="0" animBg="1"/>
      <p:bldP spid="20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9C7632C4-2FAF-4D77-8697-A31F969850C7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71471" y="-56271"/>
            <a:ext cx="4641459" cy="6549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лачко с текстом: овальное 4">
            <a:extLst>
              <a:ext uri="{FF2B5EF4-FFF2-40B4-BE49-F238E27FC236}">
                <a16:creationId xmlns:a16="http://schemas.microsoft.com/office/drawing/2014/main" id="{0CBF0E44-E779-4059-AE2D-E93F6C1118A6}"/>
              </a:ext>
            </a:extLst>
          </p:cNvPr>
          <p:cNvSpPr/>
          <p:nvPr/>
        </p:nvSpPr>
        <p:spPr>
          <a:xfrm>
            <a:off x="604911" y="362781"/>
            <a:ext cx="5491089" cy="2492959"/>
          </a:xfrm>
          <a:prstGeom prst="wedgeEllipseCallout">
            <a:avLst>
              <a:gd name="adj1" fmla="val 100914"/>
              <a:gd name="adj2" fmla="val 223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0F2CD7-659B-4E0C-A6A3-22455091A165}"/>
              </a:ext>
            </a:extLst>
          </p:cNvPr>
          <p:cNvSpPr txBox="1"/>
          <p:nvPr/>
        </p:nvSpPr>
        <p:spPr>
          <a:xfrm flipH="1">
            <a:off x="291796" y="219065"/>
            <a:ext cx="64419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 </a:t>
            </a:r>
          </a:p>
          <a:p>
            <a:pPr algn="ctr"/>
            <a:r>
              <a:rPr lang="uk-UA" sz="3600" dirty="0"/>
              <a:t>Розв’язуємо </a:t>
            </a:r>
          </a:p>
          <a:p>
            <a:pPr algn="ctr"/>
            <a:r>
              <a:rPr lang="uk-UA" sz="3600" dirty="0"/>
              <a:t> задачі </a:t>
            </a:r>
          </a:p>
        </p:txBody>
      </p:sp>
    </p:spTree>
    <p:extLst>
      <p:ext uri="{BB962C8B-B14F-4D97-AF65-F5344CB8AC3E}">
        <p14:creationId xmlns:p14="http://schemas.microsoft.com/office/powerpoint/2010/main" val="526496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FB736D86-3BDA-4BD3-AAFE-012C0BA7B70E}"/>
              </a:ext>
            </a:extLst>
          </p:cNvPr>
          <p:cNvSpPr txBox="1"/>
          <p:nvPr/>
        </p:nvSpPr>
        <p:spPr>
          <a:xfrm>
            <a:off x="272414" y="6211669"/>
            <a:ext cx="60921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А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льбатроси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досягають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довжини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до 117 см і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розмаху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крил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до 325 см.</a:t>
            </a:r>
            <a:endParaRPr lang="uk-UA" dirty="0"/>
          </a:p>
        </p:txBody>
      </p:sp>
      <p:pic>
        <p:nvPicPr>
          <p:cNvPr id="1028" name="Picture 4" descr="Поморник середній (Stercorarius pomarinus)">
            <a:extLst>
              <a:ext uri="{FF2B5EF4-FFF2-40B4-BE49-F238E27FC236}">
                <a16:creationId xmlns:a16="http://schemas.microsoft.com/office/drawing/2014/main" id="{ED07BB5E-AED8-4A41-9C13-BA5360312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7567" y="34408"/>
            <a:ext cx="4684395" cy="5286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84C0CC-D20A-4640-8A53-95A775F3E5A0}"/>
              </a:ext>
            </a:extLst>
          </p:cNvPr>
          <p:cNvSpPr txBox="1"/>
          <p:nvPr/>
        </p:nvSpPr>
        <p:spPr>
          <a:xfrm>
            <a:off x="7047551" y="5565338"/>
            <a:ext cx="60921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Поморники — морські хижаки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50-55 см, </a:t>
            </a:r>
          </a:p>
          <a:p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розмах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крил</a:t>
            </a:r>
            <a:r>
              <a:rPr lang="ru-RU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127—140 см</a:t>
            </a:r>
            <a:r>
              <a:rPr lang="uk-UA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E3F597-5122-4095-88CE-604BDE28D5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56" r="28107"/>
          <a:stretch/>
        </p:blipFill>
        <p:spPr>
          <a:xfrm>
            <a:off x="272414" y="34408"/>
            <a:ext cx="5554981" cy="611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003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16422" y="732219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212561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509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1 (1) (ст.57) 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-168521" y="126294"/>
            <a:ext cx="48900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785998" y="3028551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3909197" y="925927"/>
            <a:ext cx="10789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916422" y="1450300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7536464" y="1596833"/>
            <a:ext cx="1860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?л.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F1AF17-45AF-48B0-B388-AE38500DC59B}"/>
              </a:ext>
            </a:extLst>
          </p:cNvPr>
          <p:cNvSpPr txBox="1"/>
          <p:nvPr/>
        </p:nvSpPr>
        <p:spPr>
          <a:xfrm>
            <a:off x="3827768" y="2337004"/>
            <a:ext cx="3635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3 більше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F56669-80C3-44AB-9A39-8F3FE467AD25}"/>
              </a:ext>
            </a:extLst>
          </p:cNvPr>
          <p:cNvSpPr/>
          <p:nvPr/>
        </p:nvSpPr>
        <p:spPr>
          <a:xfrm>
            <a:off x="2691623" y="2315398"/>
            <a:ext cx="1236575" cy="6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авая фигурная скобка 3">
            <a:extLst>
              <a:ext uri="{FF2B5EF4-FFF2-40B4-BE49-F238E27FC236}">
                <a16:creationId xmlns:a16="http://schemas.microsoft.com/office/drawing/2014/main" id="{22E27DD6-A640-4BCB-9BEA-E8AC4E331A59}"/>
              </a:ext>
            </a:extLst>
          </p:cNvPr>
          <p:cNvSpPr/>
          <p:nvPr/>
        </p:nvSpPr>
        <p:spPr>
          <a:xfrm>
            <a:off x="7269847" y="732219"/>
            <a:ext cx="386101" cy="2480102"/>
          </a:xfrm>
          <a:prstGeom prst="rightBrac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8496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6" grpId="0"/>
      <p:bldP spid="25" grpId="0"/>
      <p:bldP spid="22" grpId="0"/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16422" y="732219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212561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509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1 (1) (ст.57) 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-168521" y="126294"/>
            <a:ext cx="48900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785998" y="3028551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3909197" y="925927"/>
            <a:ext cx="10789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916422" y="1450300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F56669-80C3-44AB-9A39-8F3FE467AD25}"/>
              </a:ext>
            </a:extLst>
          </p:cNvPr>
          <p:cNvSpPr/>
          <p:nvPr/>
        </p:nvSpPr>
        <p:spPr>
          <a:xfrm>
            <a:off x="2691623" y="2315398"/>
            <a:ext cx="1236575" cy="6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2755901" y="2284586"/>
            <a:ext cx="1860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F1AF17-45AF-48B0-B388-AE38500DC59B}"/>
              </a:ext>
            </a:extLst>
          </p:cNvPr>
          <p:cNvSpPr txBox="1"/>
          <p:nvPr/>
        </p:nvSpPr>
        <p:spPr>
          <a:xfrm>
            <a:off x="3827768" y="2337004"/>
            <a:ext cx="3635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3 більше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86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6" grpId="0"/>
      <p:bldP spid="3" grpId="0" animBg="1"/>
      <p:bldP spid="25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916422" y="732219"/>
          <a:ext cx="9782064" cy="57912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543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54344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</a:tblGrid>
              <a:tr h="212561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sz="2400" dirty="0"/>
                    </a:p>
                    <a:p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2F07D69-BB03-48E7-94EF-8D02C6E952A4}"/>
              </a:ext>
            </a:extLst>
          </p:cNvPr>
          <p:cNvSpPr txBox="1"/>
          <p:nvPr/>
        </p:nvSpPr>
        <p:spPr>
          <a:xfrm>
            <a:off x="3348756" y="34894"/>
            <a:ext cx="50985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/>
              <a:t>Задача 2  (ст.57) </a:t>
            </a:r>
            <a:endParaRPr lang="ru-RU" sz="48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A2A3041-405B-45AD-A982-883B5ADFF472}"/>
              </a:ext>
            </a:extLst>
          </p:cNvPr>
          <p:cNvSpPr txBox="1"/>
          <p:nvPr/>
        </p:nvSpPr>
        <p:spPr>
          <a:xfrm>
            <a:off x="-168521" y="126294"/>
            <a:ext cx="489001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Альб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2D758C-0156-4C77-A792-96C6EEDA1B6B}"/>
              </a:ext>
            </a:extLst>
          </p:cNvPr>
          <p:cNvSpPr txBox="1"/>
          <p:nvPr/>
        </p:nvSpPr>
        <p:spPr>
          <a:xfrm>
            <a:off x="785998" y="3028551"/>
            <a:ext cx="3524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A54EC1-712F-4C09-A418-DF7A56CF1C6D}"/>
              </a:ext>
            </a:extLst>
          </p:cNvPr>
          <p:cNvSpPr txBox="1"/>
          <p:nvPr/>
        </p:nvSpPr>
        <p:spPr>
          <a:xfrm>
            <a:off x="3909197" y="925927"/>
            <a:ext cx="10789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F01FDA-889E-416B-87EB-FF71D9CDDAC8}"/>
              </a:ext>
            </a:extLst>
          </p:cNvPr>
          <p:cNvSpPr txBox="1"/>
          <p:nvPr/>
        </p:nvSpPr>
        <p:spPr>
          <a:xfrm>
            <a:off x="916422" y="1450300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8F56669-80C3-44AB-9A39-8F3FE467AD25}"/>
              </a:ext>
            </a:extLst>
          </p:cNvPr>
          <p:cNvSpPr/>
          <p:nvPr/>
        </p:nvSpPr>
        <p:spPr>
          <a:xfrm>
            <a:off x="2691623" y="2315398"/>
            <a:ext cx="1236575" cy="63807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398229-30DA-48F2-B696-135EF89112F2}"/>
              </a:ext>
            </a:extLst>
          </p:cNvPr>
          <p:cNvSpPr txBox="1"/>
          <p:nvPr/>
        </p:nvSpPr>
        <p:spPr>
          <a:xfrm>
            <a:off x="2867744" y="2195106"/>
            <a:ext cx="1860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F1AF17-45AF-48B0-B388-AE38500DC59B}"/>
              </a:ext>
            </a:extLst>
          </p:cNvPr>
          <p:cNvSpPr txBox="1"/>
          <p:nvPr/>
        </p:nvSpPr>
        <p:spPr>
          <a:xfrm>
            <a:off x="3827768" y="2337004"/>
            <a:ext cx="3635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3 більше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0CFC00-B2DA-4A25-AA5B-EF4147FD3303}"/>
              </a:ext>
            </a:extLst>
          </p:cNvPr>
          <p:cNvSpPr txBox="1"/>
          <p:nvPr/>
        </p:nvSpPr>
        <p:spPr>
          <a:xfrm>
            <a:off x="886428" y="2881884"/>
            <a:ext cx="28813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B69DB7B-385D-4C53-8D8E-304558B383B5}"/>
              </a:ext>
            </a:extLst>
          </p:cNvPr>
          <p:cNvSpPr txBox="1"/>
          <p:nvPr/>
        </p:nvSpPr>
        <p:spPr>
          <a:xfrm>
            <a:off x="3146472" y="3639404"/>
            <a:ext cx="1706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п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5294AC-041F-4A7E-B127-7E9B5583D675}"/>
              </a:ext>
            </a:extLst>
          </p:cNvPr>
          <p:cNvSpPr txBox="1"/>
          <p:nvPr/>
        </p:nvSpPr>
        <p:spPr>
          <a:xfrm>
            <a:off x="946415" y="4284311"/>
            <a:ext cx="336453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-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5D7B32-94E9-4F6C-A3F4-7F496BF6A4A2}"/>
              </a:ext>
            </a:extLst>
          </p:cNvPr>
          <p:cNvSpPr txBox="1"/>
          <p:nvPr/>
        </p:nvSpPr>
        <p:spPr>
          <a:xfrm>
            <a:off x="3716265" y="5082484"/>
            <a:ext cx="1860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?п.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32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6" grpId="0"/>
      <p:bldP spid="3" grpId="0" animBg="1"/>
      <p:bldP spid="25" grpId="0"/>
      <p:bldP spid="22" grpId="0"/>
      <p:bldP spid="11" grpId="0"/>
      <p:bldP spid="13" grpId="0"/>
      <p:bldP spid="15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Что можно нарисовать на тему &quot;Математика&quot;, какой рисунок?">
            <a:extLst>
              <a:ext uri="{FF2B5EF4-FFF2-40B4-BE49-F238E27FC236}">
                <a16:creationId xmlns:a16="http://schemas.microsoft.com/office/drawing/2014/main" id="{787FE780-7FE0-44A4-96E9-DFB7F166E3A0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12243" y="134697"/>
            <a:ext cx="2156210" cy="3549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83EEBA-FEB1-46F9-AD63-F9F57C0EFAC2}"/>
              </a:ext>
            </a:extLst>
          </p:cNvPr>
          <p:cNvSpPr txBox="1"/>
          <p:nvPr/>
        </p:nvSpPr>
        <p:spPr>
          <a:xfrm>
            <a:off x="1120725" y="908238"/>
            <a:ext cx="108477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solidFill>
                  <a:schemeClr val="accent6">
                    <a:lumMod val="50000"/>
                  </a:schemeClr>
                </a:solidFill>
              </a:rPr>
              <a:t>Ст. 57 задача 3.</a:t>
            </a:r>
          </a:p>
          <a:p>
            <a:pPr algn="ctr"/>
            <a:r>
              <a:rPr lang="uk-UA" sz="9600" i="1" dirty="0">
                <a:solidFill>
                  <a:schemeClr val="accent6">
                    <a:lumMod val="50000"/>
                  </a:schemeClr>
                </a:solidFill>
              </a:rPr>
              <a:t>Успіхів!</a:t>
            </a:r>
          </a:p>
        </p:txBody>
      </p:sp>
    </p:spTree>
    <p:extLst>
      <p:ext uri="{BB962C8B-B14F-4D97-AF65-F5344CB8AC3E}">
        <p14:creationId xmlns:p14="http://schemas.microsoft.com/office/powerpoint/2010/main" val="413212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181</Words>
  <Application>Microsoft Office PowerPoint</Application>
  <PresentationFormat>Широкоэкранный</PresentationFormat>
  <Paragraphs>45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Правило</vt:lpstr>
      <vt:lpstr>Перевір, якщо знайдеш помилку, виправ.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Знайомимося  з математичними виразами, що містять дужки</dc:title>
  <dc:creator>Максим</dc:creator>
  <cp:lastModifiedBy>Максим</cp:lastModifiedBy>
  <cp:revision>24</cp:revision>
  <dcterms:created xsi:type="dcterms:W3CDTF">2022-10-02T18:33:01Z</dcterms:created>
  <dcterms:modified xsi:type="dcterms:W3CDTF">2022-12-06T18:26:45Z</dcterms:modified>
</cp:coreProperties>
</file>