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68" r:id="rId4"/>
    <p:sldId id="266" r:id="rId5"/>
    <p:sldId id="270" r:id="rId6"/>
    <p:sldId id="269" r:id="rId7"/>
    <p:sldId id="264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2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613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9050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827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5765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7577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6704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27327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327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803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266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984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7434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887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1327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488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886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66CF51-C07D-4A97-8EB1-DEDAA36FF785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939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566CF51-C07D-4A97-8EB1-DEDAA36FF785}" type="datetimeFigureOut">
              <a:rPr lang="ru-RU" smtClean="0"/>
              <a:t>06.12.2022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07460-40B4-4EDF-BC66-B925033DF0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50101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533601-B3EC-4E97-B07B-C6EBB3209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7"/>
            <a:ext cx="10810783" cy="2559423"/>
          </a:xfrm>
        </p:spPr>
        <p:txBody>
          <a:bodyPr/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Хвилинка </a:t>
            </a:r>
            <a:b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ввічливого письма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CE9CCE54-4871-4B58-80F8-C2CD602A5D7A}"/>
              </a:ext>
            </a:extLst>
          </p:cNvPr>
          <p:cNvCxnSpPr>
            <a:cxnSpLocks/>
          </p:cNvCxnSpPr>
          <p:nvPr/>
        </p:nvCxnSpPr>
        <p:spPr>
          <a:xfrm>
            <a:off x="0" y="3172408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8168F219-82CE-4BC0-B6F6-E0ADC7BB86E6}"/>
              </a:ext>
            </a:extLst>
          </p:cNvPr>
          <p:cNvCxnSpPr>
            <a:cxnSpLocks/>
          </p:cNvCxnSpPr>
          <p:nvPr/>
        </p:nvCxnSpPr>
        <p:spPr>
          <a:xfrm>
            <a:off x="-37322" y="4257869"/>
            <a:ext cx="1222932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2AAC9DB-B904-4A36-A0E1-3EC8F01CDB11}"/>
              </a:ext>
            </a:extLst>
          </p:cNvPr>
          <p:cNvCxnSpPr>
            <a:cxnSpLocks/>
          </p:cNvCxnSpPr>
          <p:nvPr/>
        </p:nvCxnSpPr>
        <p:spPr>
          <a:xfrm>
            <a:off x="0" y="5007428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5BA952D6-B613-4948-BE3B-943FE26ECADF}"/>
              </a:ext>
            </a:extLst>
          </p:cNvPr>
          <p:cNvCxnSpPr>
            <a:cxnSpLocks/>
          </p:cNvCxnSpPr>
          <p:nvPr/>
        </p:nvCxnSpPr>
        <p:spPr>
          <a:xfrm>
            <a:off x="-44498" y="6217298"/>
            <a:ext cx="12192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21367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E763DEE7-ADBC-491F-80F0-2DDFB2451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30" y="269836"/>
            <a:ext cx="8214239" cy="6270812"/>
          </a:xfrm>
        </p:spPr>
        <p:txBody>
          <a:bodyPr/>
          <a:lstStyle/>
          <a:p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мене друг – іменник.</a:t>
            </a:r>
            <a:b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звуся  прикметник.</a:t>
            </a:r>
            <a:b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з іменником дружу,</a:t>
            </a:r>
            <a:b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Й на </a:t>
            </a:r>
            <a:r>
              <a:rPr lang="uk-UA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озн</a:t>
            </a: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 </a:t>
            </a:r>
            <a:r>
              <a:rPr lang="uk-UA" sz="5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укажу</a:t>
            </a: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b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 великий, чи малий,</a:t>
            </a:r>
            <a:b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 розумний, чи дурний.</a:t>
            </a:r>
            <a:b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Який? яка? яке? які?-</a:t>
            </a:r>
            <a:b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Ось питаннячка мої</a:t>
            </a:r>
            <a:r>
              <a:rPr lang="uk-UA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5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00ED7A0-63AE-4430-97FD-3CDC457771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/>
          <a:stretch/>
        </p:blipFill>
        <p:spPr>
          <a:xfrm>
            <a:off x="8851022" y="0"/>
            <a:ext cx="3340978" cy="448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945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8D801D-95EB-4189-BA6A-6F88F1B7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471" y="722184"/>
            <a:ext cx="11284632" cy="1400530"/>
          </a:xfrm>
        </p:spPr>
        <p:txBody>
          <a:bodyPr/>
          <a:lstStyle/>
          <a:p>
            <a:r>
              <a:rPr lang="uk-UA" sz="13800" dirty="0">
                <a:solidFill>
                  <a:srgbClr val="FF0000"/>
                </a:solidFill>
              </a:rPr>
              <a:t>П</a:t>
            </a:r>
            <a:r>
              <a:rPr lang="uk-UA" sz="13800" dirty="0">
                <a:solidFill>
                  <a:srgbClr val="FFC000"/>
                </a:solidFill>
              </a:rPr>
              <a:t>р</a:t>
            </a:r>
            <a:r>
              <a:rPr lang="uk-UA" sz="11500" dirty="0">
                <a:solidFill>
                  <a:srgbClr val="FFFF00"/>
                </a:solidFill>
              </a:rPr>
              <a:t>и</a:t>
            </a:r>
            <a:r>
              <a:rPr lang="uk-UA" sz="9600" dirty="0">
                <a:solidFill>
                  <a:srgbClr val="00B050"/>
                </a:solidFill>
              </a:rPr>
              <a:t>к</a:t>
            </a:r>
            <a:r>
              <a:rPr lang="uk-UA" sz="13800" dirty="0">
                <a:solidFill>
                  <a:srgbClr val="00B0F0"/>
                </a:solidFill>
              </a:rPr>
              <a:t>м</a:t>
            </a:r>
            <a:r>
              <a:rPr lang="uk-UA" sz="13800" dirty="0">
                <a:solidFill>
                  <a:srgbClr val="002060"/>
                </a:solidFill>
              </a:rPr>
              <a:t>е</a:t>
            </a:r>
            <a:r>
              <a:rPr lang="uk-UA" sz="11500" dirty="0">
                <a:solidFill>
                  <a:schemeClr val="accent6">
                    <a:lumMod val="75000"/>
                  </a:schemeClr>
                </a:solidFill>
              </a:rPr>
              <a:t>т</a:t>
            </a:r>
            <a:r>
              <a:rPr lang="uk-UA" sz="11500" dirty="0"/>
              <a:t>н</a:t>
            </a:r>
            <a:r>
              <a:rPr lang="uk-UA" sz="9600" dirty="0">
                <a:solidFill>
                  <a:schemeClr val="bg1"/>
                </a:solidFill>
              </a:rPr>
              <a:t>и</a:t>
            </a:r>
            <a:r>
              <a:rPr lang="uk-UA" sz="13800" dirty="0"/>
              <a:t>к</a:t>
            </a:r>
            <a:r>
              <a:rPr lang="uk-UA" sz="9600" dirty="0">
                <a:solidFill>
                  <a:schemeClr val="accent5">
                    <a:lumMod val="75000"/>
                  </a:schemeClr>
                </a:solidFill>
              </a:rPr>
              <a:t>и</a:t>
            </a:r>
            <a:endParaRPr lang="uk-UA" sz="13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1E50D3D1-85E1-444E-B2BB-F9FB361F13CF}"/>
              </a:ext>
            </a:extLst>
          </p:cNvPr>
          <p:cNvSpPr txBox="1">
            <a:spLocks/>
          </p:cNvSpPr>
          <p:nvPr/>
        </p:nvSpPr>
        <p:spPr>
          <a:xfrm>
            <a:off x="108451" y="2514131"/>
            <a:ext cx="12083549" cy="434386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8000" dirty="0">
                <a:solidFill>
                  <a:schemeClr val="bg1"/>
                </a:solidFill>
              </a:rPr>
              <a:t>Слова –</a:t>
            </a:r>
          </a:p>
          <a:p>
            <a:r>
              <a:rPr lang="uk-UA" sz="8000" dirty="0">
                <a:solidFill>
                  <a:schemeClr val="bg1"/>
                </a:solidFill>
              </a:rPr>
              <a:t>назви</a:t>
            </a:r>
            <a:r>
              <a:rPr lang="uk-UA" sz="13800" dirty="0">
                <a:solidFill>
                  <a:srgbClr val="FF0000"/>
                </a:solidFill>
              </a:rPr>
              <a:t> </a:t>
            </a:r>
            <a:r>
              <a:rPr lang="uk-UA" sz="9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</a:t>
            </a:r>
            <a:r>
              <a:rPr lang="en-US" sz="9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</a:t>
            </a:r>
            <a:r>
              <a:rPr lang="uk-UA" sz="9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предметів</a:t>
            </a:r>
            <a:r>
              <a:rPr lang="uk-UA" sz="13800" dirty="0">
                <a:solidFill>
                  <a:srgbClr val="FF0000"/>
                </a:solidFill>
              </a:rPr>
              <a:t> </a:t>
            </a:r>
            <a:endParaRPr lang="uk-UA" sz="13800" dirty="0"/>
          </a:p>
        </p:txBody>
      </p:sp>
    </p:spTree>
    <p:extLst>
      <p:ext uri="{BB962C8B-B14F-4D97-AF65-F5344CB8AC3E}">
        <p14:creationId xmlns:p14="http://schemas.microsoft.com/office/powerpoint/2010/main" val="35446309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7409BF0-3A41-4CB5-8CA8-C0BCE8A85C60}"/>
              </a:ext>
            </a:extLst>
          </p:cNvPr>
          <p:cNvSpPr txBox="1">
            <a:spLocks/>
          </p:cNvSpPr>
          <p:nvPr/>
        </p:nvSpPr>
        <p:spPr>
          <a:xfrm>
            <a:off x="251012" y="421065"/>
            <a:ext cx="7948109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Доберіть та запишіть до кожного іменника його ознаку (прикмету)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32C4B0D-1CF5-4BB6-B163-56C04D3E6D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/>
          <a:stretch/>
        </p:blipFill>
        <p:spPr>
          <a:xfrm>
            <a:off x="9856448" y="0"/>
            <a:ext cx="2084540" cy="2799471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7499FAB7-36BB-40E5-A843-F9FEF16C484A}"/>
              </a:ext>
            </a:extLst>
          </p:cNvPr>
          <p:cNvSpPr txBox="1">
            <a:spLocks/>
          </p:cNvSpPr>
          <p:nvPr/>
        </p:nvSpPr>
        <p:spPr>
          <a:xfrm>
            <a:off x="251012" y="2004420"/>
            <a:ext cx="2534391" cy="983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Т…т…  </a:t>
            </a:r>
            <a:endParaRPr lang="ru-RU" sz="4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DC588A74-CA0A-4191-B874-5BD752F0754E}"/>
              </a:ext>
            </a:extLst>
          </p:cNvPr>
          <p:cNvSpPr txBox="1">
            <a:spLocks/>
          </p:cNvSpPr>
          <p:nvPr/>
        </p:nvSpPr>
        <p:spPr>
          <a:xfrm>
            <a:off x="2552014" y="2149049"/>
            <a:ext cx="2017613" cy="8384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(який?) -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E8E3E44F-AE5F-433E-968C-09FF2A19DBDB}"/>
              </a:ext>
            </a:extLst>
          </p:cNvPr>
          <p:cNvSpPr txBox="1">
            <a:spLocks/>
          </p:cNvSpPr>
          <p:nvPr/>
        </p:nvSpPr>
        <p:spPr>
          <a:xfrm>
            <a:off x="251012" y="3379027"/>
            <a:ext cx="2070157" cy="983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Р…к…  </a:t>
            </a:r>
            <a:endParaRPr lang="ru-RU" sz="4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2A04DB04-F5C9-4AFB-8FF9-3D9E9088405E}"/>
              </a:ext>
            </a:extLst>
          </p:cNvPr>
          <p:cNvSpPr txBox="1">
            <a:spLocks/>
          </p:cNvSpPr>
          <p:nvPr/>
        </p:nvSpPr>
        <p:spPr>
          <a:xfrm>
            <a:off x="251012" y="4753634"/>
            <a:ext cx="2534391" cy="983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П…</a:t>
            </a:r>
            <a:r>
              <a:rPr lang="uk-UA" sz="4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</a:t>
            </a:r>
            <a:r>
              <a:rPr lang="uk-UA" sz="4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…д   </a:t>
            </a:r>
            <a:endParaRPr lang="ru-RU" sz="48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AEA2E0A0-AA36-4028-A931-C331F6D8D006}"/>
              </a:ext>
            </a:extLst>
          </p:cNvPr>
          <p:cNvSpPr txBox="1">
            <a:spLocks/>
          </p:cNvSpPr>
          <p:nvPr/>
        </p:nvSpPr>
        <p:spPr>
          <a:xfrm>
            <a:off x="2321169" y="3546139"/>
            <a:ext cx="2017613" cy="8384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(які?) -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11201BFD-873E-483D-9170-A65D7D346955}"/>
              </a:ext>
            </a:extLst>
          </p:cNvPr>
          <p:cNvSpPr txBox="1">
            <a:spLocks/>
          </p:cNvSpPr>
          <p:nvPr/>
        </p:nvSpPr>
        <p:spPr>
          <a:xfrm>
            <a:off x="2661608" y="4898263"/>
            <a:ext cx="2017613" cy="83840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(який?) -</a:t>
            </a:r>
            <a:endParaRPr lang="ru-RU" sz="3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5C7F01A2-41D6-4CA3-B11B-2850001957C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370" r="4370" b="8157"/>
          <a:stretch/>
        </p:blipFill>
        <p:spPr>
          <a:xfrm>
            <a:off x="9511825" y="0"/>
            <a:ext cx="2661413" cy="3571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365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/>
      <p:bldP spid="17" grpId="0"/>
      <p:bldP spid="18" grpId="0"/>
      <p:bldP spid="19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B50AF64-0CEB-4933-8E44-3E2C2EA826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/>
          <a:stretch/>
        </p:blipFill>
        <p:spPr>
          <a:xfrm>
            <a:off x="9778482" y="14344"/>
            <a:ext cx="2413518" cy="3241278"/>
          </a:xfrm>
          <a:prstGeom prst="rect">
            <a:avLst/>
          </a:prstGeom>
        </p:spPr>
      </p:pic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5AE1274D-CE3D-4334-AACC-6C3775985ADE}"/>
              </a:ext>
            </a:extLst>
          </p:cNvPr>
          <p:cNvSpPr txBox="1">
            <a:spLocks/>
          </p:cNvSpPr>
          <p:nvPr/>
        </p:nvSpPr>
        <p:spPr>
          <a:xfrm>
            <a:off x="176367" y="234453"/>
            <a:ext cx="9602115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Замініть виділені слова назвами ознак предмета, запишіть утворені словосполучення.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AC800732-7579-42DF-9CCC-466B8DA0D8E4}"/>
              </a:ext>
            </a:extLst>
          </p:cNvPr>
          <p:cNvSpPr txBox="1">
            <a:spLocks/>
          </p:cNvSpPr>
          <p:nvPr/>
        </p:nvSpPr>
        <p:spPr>
          <a:xfrm>
            <a:off x="328767" y="5719347"/>
            <a:ext cx="5142082" cy="983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тканина </a:t>
            </a:r>
            <a:r>
              <a:rPr lang="uk-UA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 шовку 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28E9676-92B4-4BE4-9E5C-E13BAF5F4CEA}"/>
              </a:ext>
            </a:extLst>
          </p:cNvPr>
          <p:cNvSpPr txBox="1">
            <a:spLocks/>
          </p:cNvSpPr>
          <p:nvPr/>
        </p:nvSpPr>
        <p:spPr>
          <a:xfrm>
            <a:off x="328767" y="4753528"/>
            <a:ext cx="5142082" cy="983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шишка </a:t>
            </a:r>
            <a:r>
              <a:rPr lang="uk-UA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сосни 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D6427405-3B31-45C7-B354-3578127383B7}"/>
              </a:ext>
            </a:extLst>
          </p:cNvPr>
          <p:cNvSpPr txBox="1">
            <a:spLocks/>
          </p:cNvSpPr>
          <p:nvPr/>
        </p:nvSpPr>
        <p:spPr>
          <a:xfrm>
            <a:off x="176367" y="2540312"/>
            <a:ext cx="5142082" cy="983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глечик </a:t>
            </a:r>
            <a:r>
              <a:rPr lang="uk-UA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 глини 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FEFCF55-26A1-4F83-B94B-4F6F79856BB9}"/>
              </a:ext>
            </a:extLst>
          </p:cNvPr>
          <p:cNvSpPr txBox="1">
            <a:spLocks/>
          </p:cNvSpPr>
          <p:nvPr/>
        </p:nvSpPr>
        <p:spPr>
          <a:xfrm>
            <a:off x="328767" y="3770492"/>
            <a:ext cx="5142082" cy="9830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кільце </a:t>
            </a:r>
            <a:r>
              <a:rPr lang="uk-UA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 заліза </a:t>
            </a:r>
            <a:r>
              <a:rPr lang="uk-UA" sz="4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endParaRPr lang="ru-RU" sz="4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72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72D8AACC-87DD-4D1A-854F-30A99FB85090}"/>
              </a:ext>
            </a:extLst>
          </p:cNvPr>
          <p:cNvSpPr txBox="1">
            <a:spLocks/>
          </p:cNvSpPr>
          <p:nvPr/>
        </p:nvSpPr>
        <p:spPr>
          <a:xfrm>
            <a:off x="646111" y="452718"/>
            <a:ext cx="10810783" cy="1404218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Диктант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9958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EEA408-FE72-48A9-A26E-2EF7B604E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986" y="2165538"/>
            <a:ext cx="10950450" cy="3799163"/>
          </a:xfrm>
        </p:spPr>
        <p:txBody>
          <a:bodyPr/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Ст. 75  вправа 12,</a:t>
            </a:r>
            <a:b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повторити вірш-правило. </a:t>
            </a:r>
            <a:b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E11C5E1-7D6A-445F-B25D-7E373D0713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182" t="16527" r="10943"/>
          <a:stretch/>
        </p:blipFill>
        <p:spPr>
          <a:xfrm>
            <a:off x="9399036" y="0"/>
            <a:ext cx="2438400" cy="327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1162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472</TotalTime>
  <Words>142</Words>
  <Application>Microsoft Office PowerPoint</Application>
  <PresentationFormat>Широкоэкранный</PresentationFormat>
  <Paragraphs>19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Century Gothic</vt:lpstr>
      <vt:lpstr>Times New Roman</vt:lpstr>
      <vt:lpstr>Wingdings 3</vt:lpstr>
      <vt:lpstr>Ион</vt:lpstr>
      <vt:lpstr>Хвилинка  ввічливого письма</vt:lpstr>
      <vt:lpstr>В мене друг – іменник. Я звуся  прикметник. Я з іменником дружу, Й на ознáку укажу - Чи великий, чи малий, Чи розумний, чи дурний. Який? яка? яке? які?- Ось питаннячка мої. </vt:lpstr>
      <vt:lpstr>Прикметники</vt:lpstr>
      <vt:lpstr>Презентация PowerPoint</vt:lpstr>
      <vt:lpstr>Презентация PowerPoint</vt:lpstr>
      <vt:lpstr>Презентация PowerPoint</vt:lpstr>
      <vt:lpstr> Ст. 75  вправа 12, повторити вірш-правило.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Розрізняю слова,  які відповідають  на питання  хто? що?</dc:title>
  <dc:creator>Максим</dc:creator>
  <cp:lastModifiedBy>Максим</cp:lastModifiedBy>
  <cp:revision>13</cp:revision>
  <dcterms:created xsi:type="dcterms:W3CDTF">2022-05-11T15:44:27Z</dcterms:created>
  <dcterms:modified xsi:type="dcterms:W3CDTF">2022-12-06T18:46:10Z</dcterms:modified>
</cp:coreProperties>
</file>