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0" r:id="rId3"/>
    <p:sldId id="268" r:id="rId4"/>
    <p:sldId id="271" r:id="rId5"/>
    <p:sldId id="273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6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1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0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827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76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5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670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32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27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0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6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8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43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8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2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88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3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010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hdphoto" Target="../media/hdphoto2.wdp"/><Relationship Id="rId7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FA69C9-737F-4CE9-B5ED-8C89298B0022}"/>
              </a:ext>
            </a:extLst>
          </p:cNvPr>
          <p:cNvSpPr txBox="1"/>
          <p:nvPr/>
        </p:nvSpPr>
        <p:spPr>
          <a:xfrm>
            <a:off x="2196859" y="733888"/>
            <a:ext cx="8628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Хвилинка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вв</a:t>
            </a:r>
            <a:r>
              <a:rPr lang="uk-UA" sz="4000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чливого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письма</a:t>
            </a:r>
            <a:endParaRPr lang="uk-UA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BBD3F3-1EB3-4505-966E-9A3183179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0" t="47550" r="1579" b="32605"/>
          <a:stretch/>
        </p:blipFill>
        <p:spPr>
          <a:xfrm>
            <a:off x="34447" y="1878677"/>
            <a:ext cx="12157553" cy="3470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F4BFA6-09D6-4D81-A953-B518CACE009B}"/>
              </a:ext>
            </a:extLst>
          </p:cNvPr>
          <p:cNvSpPr txBox="1"/>
          <p:nvPr/>
        </p:nvSpPr>
        <p:spPr>
          <a:xfrm>
            <a:off x="1280160" y="29427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D7A62-FA40-4BF7-959A-EC6D4C40A2E1}"/>
              </a:ext>
            </a:extLst>
          </p:cNvPr>
          <p:cNvSpPr txBox="1"/>
          <p:nvPr/>
        </p:nvSpPr>
        <p:spPr>
          <a:xfrm>
            <a:off x="2228466" y="2732207"/>
            <a:ext cx="48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A445E-6441-44E3-9018-A8FB02DC4213}"/>
              </a:ext>
            </a:extLst>
          </p:cNvPr>
          <p:cNvSpPr txBox="1"/>
          <p:nvPr/>
        </p:nvSpPr>
        <p:spPr>
          <a:xfrm>
            <a:off x="2992041" y="2707359"/>
            <a:ext cx="48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130815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27DBB-4939-424D-BE63-D0CD3DB5E7F9}"/>
              </a:ext>
            </a:extLst>
          </p:cNvPr>
          <p:cNvSpPr txBox="1">
            <a:spLocks/>
          </p:cNvSpPr>
          <p:nvPr/>
        </p:nvSpPr>
        <p:spPr>
          <a:xfrm>
            <a:off x="1882864" y="669320"/>
            <a:ext cx="8653837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6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uk-UA" sz="1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A645BEA-07DC-4893-BA87-6C5789970D1B}"/>
              </a:ext>
            </a:extLst>
          </p:cNvPr>
          <p:cNvSpPr txBox="1">
            <a:spLocks/>
          </p:cNvSpPr>
          <p:nvPr/>
        </p:nvSpPr>
        <p:spPr>
          <a:xfrm>
            <a:off x="1799561" y="3387621"/>
            <a:ext cx="88204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5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– назви</a:t>
            </a:r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endParaRPr lang="ru-RU" sz="5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7EBD369-9D8B-4858-8FF3-E378337D93FF}"/>
              </a:ext>
            </a:extLst>
          </p:cNvPr>
          <p:cNvSpPr txBox="1">
            <a:spLocks/>
          </p:cNvSpPr>
          <p:nvPr/>
        </p:nvSpPr>
        <p:spPr>
          <a:xfrm>
            <a:off x="1095074" y="4705392"/>
            <a:ext cx="1059517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що робив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   що робить?     що зробить?</a:t>
            </a:r>
          </a:p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робили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    що роблять?     що будуть робити? 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ADB7A56-C5F8-40E4-92B8-7E6892405980}"/>
              </a:ext>
            </a:extLst>
          </p:cNvPr>
          <p:cNvCxnSpPr/>
          <p:nvPr/>
        </p:nvCxnSpPr>
        <p:spPr>
          <a:xfrm>
            <a:off x="2377440" y="2912013"/>
            <a:ext cx="7357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50EE3CC-4261-4266-84B1-AC5C7C4C8201}"/>
              </a:ext>
            </a:extLst>
          </p:cNvPr>
          <p:cNvCxnSpPr/>
          <p:nvPr/>
        </p:nvCxnSpPr>
        <p:spPr>
          <a:xfrm>
            <a:off x="2377440" y="3146126"/>
            <a:ext cx="7357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33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4CB7052-BD52-41D3-80EB-37F539A42D20}"/>
              </a:ext>
            </a:extLst>
          </p:cNvPr>
          <p:cNvSpPr txBox="1">
            <a:spLocks/>
          </p:cNvSpPr>
          <p:nvPr/>
        </p:nvSpPr>
        <p:spPr>
          <a:xfrm>
            <a:off x="122616" y="456892"/>
            <a:ext cx="9169630" cy="8921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Пригадаємо абетку. Які букви стоять між «ка» та «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 Назвіть та запишіть дієслова, які починаються на кожну з цих букв.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8C3CC5-8499-4086-8D42-067FB74236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252" b="64775" l="46339" r="871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050" b="29601"/>
          <a:stretch/>
        </p:blipFill>
        <p:spPr bwMode="auto">
          <a:xfrm>
            <a:off x="7234821" y="195657"/>
            <a:ext cx="5767000" cy="42561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D05FA3-B69D-4A55-AC3E-68FBEFDBF6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297" b="57658" l="5162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050" b="29601"/>
          <a:stretch/>
        </p:blipFill>
        <p:spPr bwMode="auto">
          <a:xfrm>
            <a:off x="7596672" y="-964968"/>
            <a:ext cx="5953789" cy="43939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806584-0F4A-4083-A7E4-D1D5C0621C54}"/>
              </a:ext>
            </a:extLst>
          </p:cNvPr>
          <p:cNvSpPr txBox="1"/>
          <p:nvPr/>
        </p:nvSpPr>
        <p:spPr>
          <a:xfrm>
            <a:off x="4067672" y="2509711"/>
            <a:ext cx="6334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«ка»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3B9B73-F649-4F0A-AE40-958C7870CB81}"/>
              </a:ext>
            </a:extLst>
          </p:cNvPr>
          <p:cNvSpPr txBox="1"/>
          <p:nvPr/>
        </p:nvSpPr>
        <p:spPr>
          <a:xfrm>
            <a:off x="5085984" y="2535658"/>
            <a:ext cx="1600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«</a:t>
            </a:r>
            <a:r>
              <a:rPr lang="uk-UA" sz="3200" dirty="0" err="1"/>
              <a:t>ел</a:t>
            </a:r>
            <a:r>
              <a:rPr lang="uk-UA" sz="3200" dirty="0"/>
              <a:t>»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577E1A-6E76-4F0C-B40D-3D1BBA5C293D}"/>
              </a:ext>
            </a:extLst>
          </p:cNvPr>
          <p:cNvSpPr txBox="1"/>
          <p:nvPr/>
        </p:nvSpPr>
        <p:spPr>
          <a:xfrm>
            <a:off x="7501499" y="2542519"/>
            <a:ext cx="1300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«</a:t>
            </a:r>
            <a:r>
              <a:rPr lang="uk-UA" sz="3200" dirty="0" err="1"/>
              <a:t>ен</a:t>
            </a:r>
            <a:r>
              <a:rPr lang="uk-UA" sz="3200" dirty="0"/>
              <a:t>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E671EF-27AE-43E7-98FC-5B8D93951651}"/>
              </a:ext>
            </a:extLst>
          </p:cNvPr>
          <p:cNvSpPr txBox="1"/>
          <p:nvPr/>
        </p:nvSpPr>
        <p:spPr>
          <a:xfrm>
            <a:off x="6158303" y="2568466"/>
            <a:ext cx="1445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«</a:t>
            </a:r>
            <a:r>
              <a:rPr lang="uk-UA" sz="3200" dirty="0" err="1"/>
              <a:t>ем</a:t>
            </a:r>
            <a:r>
              <a:rPr lang="uk-UA" sz="3200" dirty="0"/>
              <a:t>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6E441C-F9B8-4C26-A608-1742919A3863}"/>
              </a:ext>
            </a:extLst>
          </p:cNvPr>
          <p:cNvSpPr txBox="1"/>
          <p:nvPr/>
        </p:nvSpPr>
        <p:spPr>
          <a:xfrm>
            <a:off x="8579354" y="2532313"/>
            <a:ext cx="1299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«о»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ED1FFE-87A4-400E-932F-81A11B80A759}"/>
              </a:ext>
            </a:extLst>
          </p:cNvPr>
          <p:cNvSpPr txBox="1"/>
          <p:nvPr/>
        </p:nvSpPr>
        <p:spPr>
          <a:xfrm>
            <a:off x="9534353" y="2521012"/>
            <a:ext cx="1167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«</a:t>
            </a:r>
            <a:r>
              <a:rPr lang="uk-UA" sz="3200" dirty="0" err="1"/>
              <a:t>пе</a:t>
            </a:r>
            <a:r>
              <a:rPr lang="uk-UA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4957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D2FD499-FB8F-4B70-9680-E3680223FCA2}"/>
              </a:ext>
            </a:extLst>
          </p:cNvPr>
          <p:cNvSpPr txBox="1">
            <a:spLocks/>
          </p:cNvSpPr>
          <p:nvPr/>
        </p:nvSpPr>
        <p:spPr>
          <a:xfrm>
            <a:off x="2881670" y="87223"/>
            <a:ext cx="8677283" cy="6724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Розглянь малюнки. Напиши, хто як пересувається.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равлик">
            <a:extLst>
              <a:ext uri="{FF2B5EF4-FFF2-40B4-BE49-F238E27FC236}">
                <a16:creationId xmlns:a16="http://schemas.microsoft.com/office/drawing/2014/main" id="{4D788638-1E68-4427-ACE6-68E02CF32F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3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723"/>
          <a:stretch/>
        </p:blipFill>
        <p:spPr bwMode="auto">
          <a:xfrm>
            <a:off x="254386" y="1688307"/>
            <a:ext cx="1927273" cy="152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заєць">
            <a:extLst>
              <a:ext uri="{FF2B5EF4-FFF2-40B4-BE49-F238E27FC236}">
                <a16:creationId xmlns:a16="http://schemas.microsoft.com/office/drawing/2014/main" id="{1CBAC75A-24EC-496D-8299-B9D12E72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894" y="759655"/>
            <a:ext cx="1798060" cy="240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нігур (Pyrrhula pyrrhula) —самець">
            <a:extLst>
              <a:ext uri="{FF2B5EF4-FFF2-40B4-BE49-F238E27FC236}">
                <a16:creationId xmlns:a16="http://schemas.microsoft.com/office/drawing/2014/main" id="{BE06B9ED-9534-4B81-8CF6-D267D8697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97139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065" y="290437"/>
            <a:ext cx="1874813" cy="163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Сом - Полезные и опасные свойства сома">
            <a:extLst>
              <a:ext uri="{FF2B5EF4-FFF2-40B4-BE49-F238E27FC236}">
                <a16:creationId xmlns:a16="http://schemas.microsoft.com/office/drawing/2014/main" id="{1A92B7DA-B20A-464A-A7D8-C71304A6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194" y="1257819"/>
            <a:ext cx="32194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Лисиця, як і багато інших диких звірів.. - Київське обласне та по м. Києву  управління лісового та мисливського господарства">
            <a:extLst>
              <a:ext uri="{FF2B5EF4-FFF2-40B4-BE49-F238E27FC236}">
                <a16:creationId xmlns:a16="http://schemas.microsoft.com/office/drawing/2014/main" id="{AE0DEDA8-8FEB-4024-882F-D2C378F4A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6" r="12877"/>
          <a:stretch/>
        </p:blipFill>
        <p:spPr bwMode="auto">
          <a:xfrm>
            <a:off x="9669413" y="759656"/>
            <a:ext cx="2432492" cy="287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5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C49B74-84B9-4446-AE43-C6DDDFB3454D}"/>
              </a:ext>
            </a:extLst>
          </p:cNvPr>
          <p:cNvSpPr txBox="1"/>
          <p:nvPr/>
        </p:nvSpPr>
        <p:spPr>
          <a:xfrm>
            <a:off x="216131" y="733888"/>
            <a:ext cx="11837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Складіть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запишіть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речення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підкресліть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дієслово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79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EA408-FE72-48A9-A26E-2EF7B604E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581" y="1395994"/>
            <a:ext cx="6792695" cy="4066011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81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8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116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396</TotalTime>
  <Words>109</Words>
  <Application>Microsoft Office PowerPoint</Application>
  <PresentationFormat>Широкоэкранный</PresentationFormat>
  <Paragraphs>17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Ст. 81 вправа 8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11</cp:revision>
  <dcterms:created xsi:type="dcterms:W3CDTF">2022-05-11T15:44:27Z</dcterms:created>
  <dcterms:modified xsi:type="dcterms:W3CDTF">2022-12-21T07:47:15Z</dcterms:modified>
</cp:coreProperties>
</file>