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61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EA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11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448131-5A2F-4D02-B702-49EC4297C285}" type="datetimeFigureOut">
              <a:rPr lang="uk-UA" smtClean="0"/>
              <a:t>09.12.2022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1EC86CF-6CA9-4BA5-9F34-3ABF34934EAC}" type="slidenum">
              <a:rPr lang="uk-UA" smtClean="0"/>
              <a:t>‹#›</a:t>
            </a:fld>
            <a:endParaRPr lang="uk-UA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49184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48131-5A2F-4D02-B702-49EC4297C285}" type="datetimeFigureOut">
              <a:rPr lang="uk-UA" smtClean="0"/>
              <a:t>09.12.2022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C86CF-6CA9-4BA5-9F34-3ABF34934EA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56415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48131-5A2F-4D02-B702-49EC4297C285}" type="datetimeFigureOut">
              <a:rPr lang="uk-UA" smtClean="0"/>
              <a:t>09.12.2022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C86CF-6CA9-4BA5-9F34-3ABF34934EA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2937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48131-5A2F-4D02-B702-49EC4297C285}" type="datetimeFigureOut">
              <a:rPr lang="uk-UA" smtClean="0"/>
              <a:t>09.12.2022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C86CF-6CA9-4BA5-9F34-3ABF34934EA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38272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448131-5A2F-4D02-B702-49EC4297C285}" type="datetimeFigureOut">
              <a:rPr lang="uk-UA" smtClean="0"/>
              <a:t>09.12.2022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1EC86CF-6CA9-4BA5-9F34-3ABF34934EAC}" type="slidenum">
              <a:rPr lang="uk-UA" smtClean="0"/>
              <a:t>‹#›</a:t>
            </a:fld>
            <a:endParaRPr lang="uk-UA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4559661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48131-5A2F-4D02-B702-49EC4297C285}" type="datetimeFigureOut">
              <a:rPr lang="uk-UA" smtClean="0"/>
              <a:t>09.12.2022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C86CF-6CA9-4BA5-9F34-3ABF34934EA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052962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48131-5A2F-4D02-B702-49EC4297C285}" type="datetimeFigureOut">
              <a:rPr lang="uk-UA" smtClean="0"/>
              <a:t>09.12.2022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C86CF-6CA9-4BA5-9F34-3ABF34934EA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12077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48131-5A2F-4D02-B702-49EC4297C285}" type="datetimeFigureOut">
              <a:rPr lang="uk-UA" smtClean="0"/>
              <a:t>09.12.2022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C86CF-6CA9-4BA5-9F34-3ABF34934EA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8966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48131-5A2F-4D02-B702-49EC4297C285}" type="datetimeFigureOut">
              <a:rPr lang="uk-UA" smtClean="0"/>
              <a:t>09.12.2022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C86CF-6CA9-4BA5-9F34-3ABF34934EA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06503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448131-5A2F-4D02-B702-49EC4297C285}" type="datetimeFigureOut">
              <a:rPr lang="uk-UA" smtClean="0"/>
              <a:t>09.12.2022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41EC86CF-6CA9-4BA5-9F34-3ABF34934EAC}" type="slidenum">
              <a:rPr lang="uk-UA" smtClean="0"/>
              <a:t>‹#›</a:t>
            </a:fld>
            <a:endParaRPr lang="uk-UA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591902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448131-5A2F-4D02-B702-49EC4297C285}" type="datetimeFigureOut">
              <a:rPr lang="uk-UA" smtClean="0"/>
              <a:t>09.12.2022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41EC86CF-6CA9-4BA5-9F34-3ABF34934EA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46795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448131-5A2F-4D02-B702-49EC4297C285}" type="datetimeFigureOut">
              <a:rPr lang="uk-UA" smtClean="0"/>
              <a:t>09.12.2022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1EC86CF-6CA9-4BA5-9F34-3ABF34934EAC}" type="slidenum">
              <a:rPr lang="uk-UA" smtClean="0"/>
              <a:t>‹#›</a:t>
            </a:fld>
            <a:endParaRPr lang="uk-UA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99936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microsoft.com/office/2007/relationships/hdphoto" Target="../media/hdphoto6.wdp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D6D1D0-8ACF-4B67-AC09-C205CCDFE2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Мій </a:t>
            </a:r>
            <a:br>
              <a:rPr lang="uk-UA" dirty="0"/>
            </a:br>
            <a:r>
              <a:rPr lang="uk-UA" dirty="0"/>
              <a:t>портрет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EE132BD-BE95-4B8E-B266-5A4FAE61D3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err="1"/>
              <a:t>сКладання</a:t>
            </a:r>
            <a:r>
              <a:rPr lang="uk-UA" dirty="0"/>
              <a:t> тексту за запитаннями</a:t>
            </a:r>
          </a:p>
        </p:txBody>
      </p:sp>
    </p:spTree>
    <p:extLst>
      <p:ext uri="{BB962C8B-B14F-4D97-AF65-F5344CB8AC3E}">
        <p14:creationId xmlns:p14="http://schemas.microsoft.com/office/powerpoint/2010/main" val="1416652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EE132BD-BE95-4B8E-B266-5A4FAE61D3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Портрет – мальоване, фотографічне або словесне зображення обличчя людини</a:t>
            </a:r>
          </a:p>
        </p:txBody>
      </p:sp>
      <p:pic>
        <p:nvPicPr>
          <p:cNvPr id="1026" name="Picture 2" descr="Иллюстрация Нила Джеймисона для TIME (Изображения с источника: Getty Images (12); Иванчук: Лена Муха — The New York Times/Redux; Кондратова: Кристина Пашкина — ЮНИСЕФ; Кутков: предоставлено Олегом Кутковым; Нотт: Аннабель Меллер — Фонд Дэвида Нотта; Паевская: Евгений Малолетка—AP)">
            <a:extLst>
              <a:ext uri="{FF2B5EF4-FFF2-40B4-BE49-F238E27FC236}">
                <a16:creationId xmlns:a16="http://schemas.microsoft.com/office/drawing/2014/main" id="{81B88406-E155-4DB4-8448-C1F7BE247B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50" t="4898" r="30495" b="10476"/>
          <a:stretch/>
        </p:blipFill>
        <p:spPr bwMode="auto">
          <a:xfrm>
            <a:off x="3735355" y="175555"/>
            <a:ext cx="4721290" cy="5803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4106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D6D1D0-8ACF-4B67-AC09-C205CCDFE2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Мій </a:t>
            </a:r>
            <a:br>
              <a:rPr lang="uk-UA" dirty="0"/>
            </a:br>
            <a:r>
              <a:rPr lang="uk-UA" dirty="0"/>
              <a:t>портрет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EE132BD-BE95-4B8E-B266-5A4FAE61D3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7159" y="5979196"/>
            <a:ext cx="11196735" cy="742279"/>
          </a:xfrm>
        </p:spPr>
        <p:txBody>
          <a:bodyPr>
            <a:normAutofit fontScale="70000" lnSpcReduction="20000"/>
          </a:bodyPr>
          <a:lstStyle/>
          <a:p>
            <a:r>
              <a:rPr lang="uk-UA" dirty="0"/>
              <a:t>Намалюй свій портрет словами. Добирай прикметники, які можна використати. </a:t>
            </a:r>
          </a:p>
          <a:p>
            <a:r>
              <a:rPr lang="uk-UA" dirty="0"/>
              <a:t> </a:t>
            </a:r>
            <a:r>
              <a:rPr lang="uk-UA" dirty="0" err="1"/>
              <a:t>Запиши</a:t>
            </a:r>
            <a:r>
              <a:rPr lang="uk-UA" dirty="0"/>
              <a:t> невеликий текст «Мій портрет»   </a:t>
            </a:r>
          </a:p>
        </p:txBody>
      </p:sp>
    </p:spTree>
    <p:extLst>
      <p:ext uri="{BB962C8B-B14F-4D97-AF65-F5344CB8AC3E}">
        <p14:creationId xmlns:p14="http://schemas.microsoft.com/office/powerpoint/2010/main" val="1370947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EE132BD-BE95-4B8E-B266-5A4FAE61D3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933061" y="119572"/>
            <a:ext cx="6565496" cy="742279"/>
          </a:xfrm>
        </p:spPr>
        <p:txBody>
          <a:bodyPr>
            <a:normAutofit/>
          </a:bodyPr>
          <a:lstStyle/>
          <a:p>
            <a:r>
              <a:rPr lang="uk-UA" sz="2800" dirty="0"/>
              <a:t>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Обличчя (яке?)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743529-1EB4-4E38-8BEF-51A992052363}"/>
              </a:ext>
            </a:extLst>
          </p:cNvPr>
          <p:cNvSpPr txBox="1"/>
          <p:nvPr/>
        </p:nvSpPr>
        <p:spPr>
          <a:xfrm>
            <a:off x="4921898" y="119572"/>
            <a:ext cx="65594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невелике</a:t>
            </a:r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кругле</a:t>
            </a:r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продовгувате</a:t>
            </a:r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миловидне</a:t>
            </a:r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симпатичне</a:t>
            </a:r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веснянкувате</a:t>
            </a:r>
            <a:endParaRPr lang="ru-RU" b="0" i="0" dirty="0">
              <a:solidFill>
                <a:srgbClr val="402A18"/>
              </a:solidFill>
              <a:effectLst/>
              <a:latin typeface="Montserrat" panose="00000500000000000000" pitchFamily="2" charset="-52"/>
            </a:endParaRPr>
          </a:p>
          <a:p>
            <a:endParaRPr lang="uk-UA" dirty="0"/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170563FB-4749-433C-9309-682B40BC579A}"/>
              </a:ext>
            </a:extLst>
          </p:cNvPr>
          <p:cNvSpPr txBox="1">
            <a:spLocks/>
          </p:cNvSpPr>
          <p:nvPr/>
        </p:nvSpPr>
        <p:spPr>
          <a:xfrm>
            <a:off x="0" y="948761"/>
            <a:ext cx="6565496" cy="74227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2000" b="1" i="0" kern="1200" cap="all" spc="4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800" dirty="0"/>
              <a:t>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лоб /чоло(який/яке?)</a:t>
            </a: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C5795DE5-B6AD-47A4-87B6-C731CBDEEFA5}"/>
              </a:ext>
            </a:extLst>
          </p:cNvPr>
          <p:cNvSpPr txBox="1">
            <a:spLocks/>
          </p:cNvSpPr>
          <p:nvPr/>
        </p:nvSpPr>
        <p:spPr>
          <a:xfrm>
            <a:off x="-1082351" y="2147779"/>
            <a:ext cx="6565496" cy="74227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2000" b="1" i="0" kern="1200" cap="all" spc="4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800" dirty="0"/>
              <a:t>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брови (які?)</a:t>
            </a:r>
          </a:p>
        </p:txBody>
      </p:sp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75A42456-22BE-477C-8A51-268072713634}"/>
              </a:ext>
            </a:extLst>
          </p:cNvPr>
          <p:cNvSpPr txBox="1">
            <a:spLocks/>
          </p:cNvSpPr>
          <p:nvPr/>
        </p:nvSpPr>
        <p:spPr>
          <a:xfrm>
            <a:off x="-933061" y="3056550"/>
            <a:ext cx="6565496" cy="74227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2000" b="1" i="0" kern="1200" cap="all" spc="4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800" dirty="0"/>
              <a:t>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очі (які?)</a:t>
            </a:r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028E7A86-9CAA-40A8-8F25-8FE0ECBC8027}"/>
              </a:ext>
            </a:extLst>
          </p:cNvPr>
          <p:cNvSpPr txBox="1">
            <a:spLocks/>
          </p:cNvSpPr>
          <p:nvPr/>
        </p:nvSpPr>
        <p:spPr>
          <a:xfrm>
            <a:off x="-743339" y="4362566"/>
            <a:ext cx="6565496" cy="74227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2000" b="1" i="0" kern="1200" cap="all" spc="4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800" dirty="0"/>
              <a:t>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ніс (який?)</a:t>
            </a:r>
          </a:p>
        </p:txBody>
      </p:sp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id="{0B010D23-5D47-473D-9F0A-719EA2EFDDA0}"/>
              </a:ext>
            </a:extLst>
          </p:cNvPr>
          <p:cNvSpPr txBox="1">
            <a:spLocks/>
          </p:cNvSpPr>
          <p:nvPr/>
        </p:nvSpPr>
        <p:spPr>
          <a:xfrm>
            <a:off x="-743339" y="5233237"/>
            <a:ext cx="6565496" cy="74227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2000" b="1" i="0" kern="1200" cap="all" spc="4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рот (який?)</a:t>
            </a:r>
          </a:p>
        </p:txBody>
      </p:sp>
      <p:sp>
        <p:nvSpPr>
          <p:cNvPr id="11" name="Подзаголовок 2">
            <a:extLst>
              <a:ext uri="{FF2B5EF4-FFF2-40B4-BE49-F238E27FC236}">
                <a16:creationId xmlns:a16="http://schemas.microsoft.com/office/drawing/2014/main" id="{2B045966-A620-4CEC-B14C-75FD8E4D668E}"/>
              </a:ext>
            </a:extLst>
          </p:cNvPr>
          <p:cNvSpPr txBox="1">
            <a:spLocks/>
          </p:cNvSpPr>
          <p:nvPr/>
        </p:nvSpPr>
        <p:spPr>
          <a:xfrm>
            <a:off x="-469496" y="6115721"/>
            <a:ext cx="6565496" cy="74227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2000" b="1" i="0" kern="1200" cap="all" spc="4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800" dirty="0"/>
              <a:t>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волосся (яке?)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20B856-7B80-4588-87F8-F372A54DC32B}"/>
              </a:ext>
            </a:extLst>
          </p:cNvPr>
          <p:cNvSpPr txBox="1"/>
          <p:nvPr/>
        </p:nvSpPr>
        <p:spPr>
          <a:xfrm>
            <a:off x="7716695" y="1020670"/>
            <a:ext cx="4619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Montserrat" panose="00000500000000000000" pitchFamily="2" charset="-52"/>
              </a:rPr>
              <a:t>високий, низький, відкритий, ясний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F83712-7895-4C44-A9A5-8140F5F32BC6}"/>
              </a:ext>
            </a:extLst>
          </p:cNvPr>
          <p:cNvSpPr txBox="1"/>
          <p:nvPr/>
        </p:nvSpPr>
        <p:spPr>
          <a:xfrm>
            <a:off x="8532846" y="2147779"/>
            <a:ext cx="36591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0" i="0" dirty="0">
                <a:effectLst/>
                <a:latin typeface="Montserrat" panose="00000500000000000000" pitchFamily="2" charset="-52"/>
              </a:rPr>
              <a:t>тонкі, густі</a:t>
            </a:r>
            <a:r>
              <a:rPr lang="uk-UA" b="0" i="0">
                <a:effectLst/>
                <a:latin typeface="Montserrat" panose="00000500000000000000" pitchFamily="2" charset="-52"/>
              </a:rPr>
              <a:t>, чорні,  </a:t>
            </a:r>
            <a:r>
              <a:rPr lang="uk-UA" b="0" i="0" dirty="0">
                <a:effectLst/>
                <a:latin typeface="Montserrat" panose="00000500000000000000" pitchFamily="2" charset="-52"/>
              </a:rPr>
              <a:t>прямі, </a:t>
            </a:r>
          </a:p>
          <a:p>
            <a:r>
              <a:rPr lang="uk-UA" b="0" i="0" dirty="0">
                <a:effectLst/>
                <a:latin typeface="Montserrat" panose="00000500000000000000" pitchFamily="2" charset="-52"/>
              </a:rPr>
              <a:t>дугоподібні, підняті</a:t>
            </a:r>
            <a:endParaRPr lang="uk-UA" dirty="0">
              <a:latin typeface="Montserrat" panose="00000500000000000000" pitchFamily="2" charset="-52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60894C5-BA5F-47E0-B47D-1CB5C6B69089}"/>
              </a:ext>
            </a:extLst>
          </p:cNvPr>
          <p:cNvSpPr txBox="1"/>
          <p:nvPr/>
        </p:nvSpPr>
        <p:spPr>
          <a:xfrm>
            <a:off x="8623575" y="3163442"/>
            <a:ext cx="35684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0" i="0" dirty="0">
                <a:effectLst/>
                <a:latin typeface="Montserrat" panose="00000500000000000000" pitchFamily="2" charset="-52"/>
              </a:rPr>
              <a:t>блакитні, сірі, зелені</a:t>
            </a:r>
            <a:r>
              <a:rPr lang="uk-UA" dirty="0">
                <a:latin typeface="Montserrat" panose="00000500000000000000" pitchFamily="2" charset="-52"/>
              </a:rPr>
              <a:t>, великі</a:t>
            </a:r>
            <a:r>
              <a:rPr lang="uk-UA" dirty="0">
                <a:solidFill>
                  <a:srgbClr val="000000"/>
                </a:solidFill>
                <a:latin typeface="Montserrat" panose="00000500000000000000" pitchFamily="2" charset="-52"/>
              </a:rPr>
              <a:t>, веселі, сумні</a:t>
            </a:r>
            <a:endParaRPr lang="uk-UA" dirty="0">
              <a:latin typeface="Montserrat" panose="00000500000000000000" pitchFamily="2" charset="-52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A099298-3D42-4E6C-9197-EA951BA62608}"/>
              </a:ext>
            </a:extLst>
          </p:cNvPr>
          <p:cNvSpPr txBox="1"/>
          <p:nvPr/>
        </p:nvSpPr>
        <p:spPr>
          <a:xfrm>
            <a:off x="8643585" y="5053057"/>
            <a:ext cx="89535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0" i="0" dirty="0">
                <a:effectLst/>
                <a:latin typeface="Montserrat" panose="00000500000000000000" pitchFamily="2" charset="-52"/>
              </a:rPr>
              <a:t>великий, середній, малий</a:t>
            </a:r>
            <a:r>
              <a:rPr lang="uk-UA" b="0" i="0" dirty="0">
                <a:solidFill>
                  <a:srgbClr val="402A18"/>
                </a:solidFill>
                <a:effectLst/>
                <a:latin typeface="Montserrat" panose="00000500000000000000" pitchFamily="2" charset="-52"/>
              </a:rPr>
              <a:t>,</a:t>
            </a:r>
          </a:p>
          <a:p>
            <a:r>
              <a:rPr lang="uk-UA" dirty="0">
                <a:solidFill>
                  <a:srgbClr val="000000"/>
                </a:solidFill>
                <a:latin typeface="ProximaNova"/>
              </a:rPr>
              <a:t> </a:t>
            </a:r>
            <a:endParaRPr lang="uk-UA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8067133-3AD0-40A5-BCA0-F5538F31B26E}"/>
              </a:ext>
            </a:extLst>
          </p:cNvPr>
          <p:cNvSpPr txBox="1"/>
          <p:nvPr/>
        </p:nvSpPr>
        <p:spPr>
          <a:xfrm>
            <a:off x="6624835" y="5938237"/>
            <a:ext cx="53899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ProximaNova"/>
              </a:rPr>
              <a:t> </a:t>
            </a:r>
            <a:r>
              <a:rPr lang="uk-UA" b="0" i="0" dirty="0">
                <a:effectLst/>
                <a:latin typeface="Montserrat" panose="00000500000000000000" pitchFamily="2" charset="-52"/>
              </a:rPr>
              <a:t>біляве, руде, світло-русяве, темно-русяве, чорне, пряме, хвилясте, довге, коротке</a:t>
            </a:r>
            <a:endParaRPr lang="uk-UA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1389BC3-81F7-47AD-AC11-6217501360F8}"/>
              </a:ext>
            </a:extLst>
          </p:cNvPr>
          <p:cNvSpPr txBox="1"/>
          <p:nvPr/>
        </p:nvSpPr>
        <p:spPr>
          <a:xfrm>
            <a:off x="8476898" y="4164797"/>
            <a:ext cx="92868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latin typeface="Montserrat" panose="00000500000000000000" pitchFamily="2" charset="-52"/>
              </a:rPr>
              <a:t>кирпатий, прямий, широкий </a:t>
            </a:r>
          </a:p>
          <a:p>
            <a:r>
              <a:rPr lang="uk-UA" b="0" i="0" dirty="0">
                <a:effectLst/>
                <a:latin typeface="Montserrat" panose="00000500000000000000" pitchFamily="2" charset="-52"/>
              </a:rPr>
              <a:t>великий, середній, малий</a:t>
            </a:r>
            <a:endParaRPr lang="uk-UA" dirty="0">
              <a:latin typeface="Montserrat" panose="00000500000000000000" pitchFamily="2" charset="-52"/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96191A84-AC2D-404C-B25D-1A4BD3C336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826" b="21777" l="125" r="15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84" t="7174" r="83333" b="79554"/>
          <a:stretch/>
        </p:blipFill>
        <p:spPr bwMode="auto">
          <a:xfrm>
            <a:off x="4495180" y="1402204"/>
            <a:ext cx="3294899" cy="3661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Овал 30">
            <a:extLst>
              <a:ext uri="{FF2B5EF4-FFF2-40B4-BE49-F238E27FC236}">
                <a16:creationId xmlns:a16="http://schemas.microsoft.com/office/drawing/2014/main" id="{6FC8BE87-B5D4-428D-9C75-933A25D7A95A}"/>
              </a:ext>
            </a:extLst>
          </p:cNvPr>
          <p:cNvSpPr/>
          <p:nvPr/>
        </p:nvSpPr>
        <p:spPr>
          <a:xfrm>
            <a:off x="4971667" y="1460106"/>
            <a:ext cx="2284543" cy="3435197"/>
          </a:xfrm>
          <a:prstGeom prst="ellipse">
            <a:avLst/>
          </a:prstGeom>
          <a:solidFill>
            <a:srgbClr val="F9EAC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054" name="Picture 6" descr="Форма бровей по типу лица: как подобрать идеальную форму бровей">
            <a:extLst>
              <a:ext uri="{FF2B5EF4-FFF2-40B4-BE49-F238E27FC236}">
                <a16:creationId xmlns:a16="http://schemas.microsoft.com/office/drawing/2014/main" id="{9E9EEEE7-681E-4083-9ED5-CBDC9DE25F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00" b="576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81" r="26385" b="68409"/>
          <a:stretch/>
        </p:blipFill>
        <p:spPr bwMode="auto">
          <a:xfrm>
            <a:off x="5012631" y="2623687"/>
            <a:ext cx="1895944" cy="412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6" descr="Форма бровей по типу лица: как подобрать идеальную форму бровей">
            <a:extLst>
              <a:ext uri="{FF2B5EF4-FFF2-40B4-BE49-F238E27FC236}">
                <a16:creationId xmlns:a16="http://schemas.microsoft.com/office/drawing/2014/main" id="{5FE1303A-E11B-4052-9352-D6B546ED7F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00" b="576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81" r="26385" b="68409"/>
          <a:stretch/>
        </p:blipFill>
        <p:spPr bwMode="auto">
          <a:xfrm flipH="1">
            <a:off x="5271805" y="2571127"/>
            <a:ext cx="1895944" cy="444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Нет описания фото.">
            <a:extLst>
              <a:ext uri="{FF2B5EF4-FFF2-40B4-BE49-F238E27FC236}">
                <a16:creationId xmlns:a16="http://schemas.microsoft.com/office/drawing/2014/main" id="{6007E8A2-1CE2-4FD6-A902-BA7D58D175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MosiaicBubbl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01" t="41794" r="51955" b="50177"/>
          <a:stretch/>
        </p:blipFill>
        <p:spPr bwMode="auto">
          <a:xfrm>
            <a:off x="5003242" y="2969336"/>
            <a:ext cx="2221395" cy="444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6A9EDD3A-635A-4E08-96BE-6D418563769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1875" b="62969" l="72200" r="83000"/>
                    </a14:imgEffect>
                  </a14:imgLayer>
                </a14:imgProps>
              </a:ext>
            </a:extLst>
          </a:blip>
          <a:srcRect l="72902" t="45602" r="16553" b="37737"/>
          <a:stretch/>
        </p:blipFill>
        <p:spPr>
          <a:xfrm>
            <a:off x="5770769" y="3306730"/>
            <a:ext cx="788798" cy="797635"/>
          </a:xfrm>
          <a:prstGeom prst="rect">
            <a:avLst/>
          </a:prstGeom>
        </p:spPr>
      </p:pic>
      <p:pic>
        <p:nvPicPr>
          <p:cNvPr id="2062" name="Picture 14" descr="Познай себя ))) Изящные линии губ. — DRIVE2">
            <a:extLst>
              <a:ext uri="{FF2B5EF4-FFF2-40B4-BE49-F238E27FC236}">
                <a16:creationId xmlns:a16="http://schemas.microsoft.com/office/drawing/2014/main" id="{132954AE-3E21-404A-B014-E09751F4AB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852" b="38256" l="40848" r="6383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974" t="7426" r="33289" b="58318"/>
          <a:stretch/>
        </p:blipFill>
        <p:spPr bwMode="auto">
          <a:xfrm>
            <a:off x="5740412" y="3978569"/>
            <a:ext cx="884423" cy="74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>
            <a:extLst>
              <a:ext uri="{FF2B5EF4-FFF2-40B4-BE49-F238E27FC236}">
                <a16:creationId xmlns:a16="http://schemas.microsoft.com/office/drawing/2014/main" id="{3381143C-9037-4999-8E9B-1E9ADDBD94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5204" b="54795" l="84852" r="9648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3398" t="44005" r="2062" b="44006"/>
          <a:stretch/>
        </p:blipFill>
        <p:spPr bwMode="auto">
          <a:xfrm>
            <a:off x="4297795" y="990243"/>
            <a:ext cx="3740147" cy="2894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9028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4" grpId="0"/>
      <p:bldP spid="16" grpId="0"/>
      <p:bldP spid="18" grpId="0"/>
      <p:bldP spid="20" grpId="0"/>
      <p:bldP spid="22" grpId="0"/>
      <p:bldP spid="3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D6D1D0-8ACF-4B67-AC09-C205CCDFE2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Мій </a:t>
            </a:r>
            <a:br>
              <a:rPr lang="uk-UA" dirty="0"/>
            </a:br>
            <a:r>
              <a:rPr lang="uk-UA" dirty="0"/>
              <a:t>портрет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EE132BD-BE95-4B8E-B266-5A4FAE61D3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Прочитай текст «Мій портрет» у класі</a:t>
            </a:r>
          </a:p>
        </p:txBody>
      </p:sp>
    </p:spTree>
    <p:extLst>
      <p:ext uri="{BB962C8B-B14F-4D97-AF65-F5344CB8AC3E}">
        <p14:creationId xmlns:p14="http://schemas.microsoft.com/office/powerpoint/2010/main" val="2859374546"/>
      </p:ext>
    </p:extLst>
  </p:cSld>
  <p:clrMapOvr>
    <a:masterClrMapping/>
  </p:clrMapOvr>
</p:sld>
</file>

<file path=ppt/theme/theme1.xml><?xml version="1.0" encoding="utf-8"?>
<a:theme xmlns:a="http://schemas.openxmlformats.org/drawingml/2006/main" name="Эмблема">
  <a:themeElements>
    <a:clrScheme name="Эмблема">
      <a:dk1>
        <a:sysClr val="windowText" lastClr="000000"/>
      </a:dk1>
      <a:lt1>
        <a:sysClr val="window" lastClr="FFFFFF"/>
      </a:lt1>
      <a:dk2>
        <a:srgbClr val="171312"/>
      </a:dk2>
      <a:lt2>
        <a:srgbClr val="F7F0DF"/>
      </a:lt2>
      <a:accent1>
        <a:srgbClr val="53AE6E"/>
      </a:accent1>
      <a:accent2>
        <a:srgbClr val="326267"/>
      </a:accent2>
      <a:accent3>
        <a:srgbClr val="C5C34A"/>
      </a:accent3>
      <a:accent4>
        <a:srgbClr val="BF6546"/>
      </a:accent4>
      <a:accent5>
        <a:srgbClr val="81B5A8"/>
      </a:accent5>
      <a:accent6>
        <a:srgbClr val="636455"/>
      </a:accent6>
      <a:hlink>
        <a:srgbClr val="81B5A8"/>
      </a:hlink>
      <a:folHlink>
        <a:srgbClr val="936888"/>
      </a:folHlink>
    </a:clrScheme>
    <a:fontScheme name="Эмблема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Эмблема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A1A3E1F0-B5EF-49C5-810A-B1B32AEDDC8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TM10001106[[fn=Эмблема]]</Template>
  <TotalTime>132</TotalTime>
  <Words>165</Words>
  <Application>Microsoft Office PowerPoint</Application>
  <PresentationFormat>Широкоэкранный</PresentationFormat>
  <Paragraphs>25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4" baseType="lpstr">
      <vt:lpstr>Arial</vt:lpstr>
      <vt:lpstr>Arial</vt:lpstr>
      <vt:lpstr>Corbel</vt:lpstr>
      <vt:lpstr>Gill Sans MT</vt:lpstr>
      <vt:lpstr>Impact</vt:lpstr>
      <vt:lpstr>Montserrat</vt:lpstr>
      <vt:lpstr>ProximaNova</vt:lpstr>
      <vt:lpstr>Times New Roman</vt:lpstr>
      <vt:lpstr>Эмблема</vt:lpstr>
      <vt:lpstr>Мій  портрет</vt:lpstr>
      <vt:lpstr>Презентация PowerPoint</vt:lpstr>
      <vt:lpstr>Мій  портрет</vt:lpstr>
      <vt:lpstr>Презентация PowerPoint</vt:lpstr>
      <vt:lpstr>Мій  портрет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Мій  портрет</dc:title>
  <dc:creator>Максим</dc:creator>
  <cp:lastModifiedBy>Максим</cp:lastModifiedBy>
  <cp:revision>4</cp:revision>
  <dcterms:created xsi:type="dcterms:W3CDTF">2022-12-08T17:56:22Z</dcterms:created>
  <dcterms:modified xsi:type="dcterms:W3CDTF">2022-12-09T11:55:11Z</dcterms:modified>
</cp:coreProperties>
</file>