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notesMasterIdLst>
    <p:notesMasterId r:id="rId10"/>
  </p:notesMasterIdLst>
  <p:sldIdLst>
    <p:sldId id="279" r:id="rId2"/>
    <p:sldId id="280" r:id="rId3"/>
    <p:sldId id="281" r:id="rId4"/>
    <p:sldId id="282" r:id="rId5"/>
    <p:sldId id="284" r:id="rId6"/>
    <p:sldId id="285" r:id="rId7"/>
    <p:sldId id="286" r:id="rId8"/>
    <p:sldId id="28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BA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96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5C2427-F2CF-4DCF-9561-76D0139B69AB}" type="datetimeFigureOut">
              <a:rPr lang="uk-UA" smtClean="0"/>
              <a:t>24.11.2022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DEB411-8504-42C9-B033-A9DD67CFF3D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65322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093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989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2546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28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092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906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793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7127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0864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2834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263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376">
              <a:srgbClr val="AA7532"/>
            </a:gs>
            <a:gs pos="15000">
              <a:srgbClr val="B6894D"/>
            </a:gs>
            <a:gs pos="68000">
              <a:srgbClr val="D6BA92"/>
            </a:gs>
            <a:gs pos="43000">
              <a:srgbClr val="FFC000"/>
            </a:gs>
            <a:gs pos="0">
              <a:schemeClr val="accent6">
                <a:lumMod val="75000"/>
              </a:schemeClr>
            </a:gs>
            <a:gs pos="41508">
              <a:srgbClr val="F5C414"/>
            </a:gs>
            <a:gs pos="83000">
              <a:schemeClr val="accent1">
                <a:lumMod val="45000"/>
                <a:lumOff val="55000"/>
              </a:schemeClr>
            </a:gs>
            <a:gs pos="9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66CF51-C07D-4A97-8EB1-DEDAA36FF785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0959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Обои осень, листья, ветка, ртица, большая синица картинки на рабочий стол,  раздел животные - скачать">
            <a:extLst>
              <a:ext uri="{FF2B5EF4-FFF2-40B4-BE49-F238E27FC236}">
                <a16:creationId xmlns:a16="http://schemas.microsoft.com/office/drawing/2014/main" id="{11F69B1A-7125-4EBD-B4D0-A808A7F4DA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94" y="0"/>
            <a:ext cx="1110918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54A219-02F8-41B4-9ADF-5BADE16CA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031" y="415290"/>
            <a:ext cx="11123645" cy="1325563"/>
          </a:xfrm>
        </p:spPr>
        <p:txBody>
          <a:bodyPr>
            <a:normAutofit/>
          </a:bodyPr>
          <a:lstStyle/>
          <a:p>
            <a:pPr algn="ctr"/>
            <a:r>
              <a:rPr lang="uk-UA" sz="7200" b="1" dirty="0"/>
              <a:t>Застосовуємо знання щодня</a:t>
            </a:r>
          </a:p>
        </p:txBody>
      </p:sp>
    </p:spTree>
    <p:extLst>
      <p:ext uri="{BB962C8B-B14F-4D97-AF65-F5344CB8AC3E}">
        <p14:creationId xmlns:p14="http://schemas.microsoft.com/office/powerpoint/2010/main" val="409315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16E6B4-0EDF-482A-A56A-065B5596A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2027" y="-708985"/>
            <a:ext cx="4163009" cy="1325563"/>
          </a:xfrm>
        </p:spPr>
        <p:txBody>
          <a:bodyPr/>
          <a:lstStyle/>
          <a:p>
            <a:r>
              <a:rPr lang="uk-UA" dirty="0">
                <a:solidFill>
                  <a:schemeClr val="bg1"/>
                </a:solidFill>
              </a:rPr>
              <a:t>Вправи - тести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533BDB6F-3333-4E4A-B017-DBAA519247CB}"/>
              </a:ext>
            </a:extLst>
          </p:cNvPr>
          <p:cNvSpPr txBox="1">
            <a:spLocks/>
          </p:cNvSpPr>
          <p:nvPr/>
        </p:nvSpPr>
        <p:spPr>
          <a:xfrm>
            <a:off x="558904" y="517695"/>
            <a:ext cx="7137296" cy="9188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Вибери назви осінніх місяців</a:t>
            </a:r>
          </a:p>
          <a:p>
            <a:endParaRPr lang="uk-UA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endParaRPr lang="uk-UA" sz="44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712FB8-3C5F-44A2-940D-B1807DC1C50F}"/>
              </a:ext>
            </a:extLst>
          </p:cNvPr>
          <p:cNvSpPr txBox="1"/>
          <p:nvPr/>
        </p:nvSpPr>
        <p:spPr>
          <a:xfrm>
            <a:off x="1189496" y="1323400"/>
            <a:ext cx="562573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березень, квітень, травень</a:t>
            </a:r>
            <a:endParaRPr lang="uk-UA" sz="32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9BBB790-7BBE-42C8-8CA4-43DF1ED7F447}"/>
              </a:ext>
            </a:extLst>
          </p:cNvPr>
          <p:cNvSpPr txBox="1"/>
          <p:nvPr/>
        </p:nvSpPr>
        <p:spPr>
          <a:xfrm>
            <a:off x="1189496" y="2154137"/>
            <a:ext cx="543990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червень, липень, серпень  </a:t>
            </a:r>
            <a:endParaRPr lang="uk-UA" sz="32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E53584-1C82-444B-8E6E-B7AC0D5F3826}"/>
              </a:ext>
            </a:extLst>
          </p:cNvPr>
          <p:cNvSpPr txBox="1"/>
          <p:nvPr/>
        </p:nvSpPr>
        <p:spPr>
          <a:xfrm>
            <a:off x="1189496" y="2984874"/>
            <a:ext cx="650670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 вересень, жовтень, листопад</a:t>
            </a:r>
            <a:endParaRPr lang="uk-UA" sz="3200" dirty="0">
              <a:solidFill>
                <a:schemeClr val="bg1"/>
              </a:solidFill>
            </a:endParaRPr>
          </a:p>
        </p:txBody>
      </p:sp>
      <p:pic>
        <p:nvPicPr>
          <p:cNvPr id="8" name="Picture 2" descr="Обои осень, листья, ветка, ртица, большая синица картинки на рабочий стол,  раздел животные - скачать">
            <a:extLst>
              <a:ext uri="{FF2B5EF4-FFF2-40B4-BE49-F238E27FC236}">
                <a16:creationId xmlns:a16="http://schemas.microsoft.com/office/drawing/2014/main" id="{08D6C998-230E-4D63-98DB-6F3B5B9A32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222"/>
          <a:stretch/>
        </p:blipFill>
        <p:spPr bwMode="auto">
          <a:xfrm>
            <a:off x="-1" y="4770120"/>
            <a:ext cx="12175663" cy="2087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6005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533BDB6F-3333-4E4A-B017-DBAA519247CB}"/>
              </a:ext>
            </a:extLst>
          </p:cNvPr>
          <p:cNvSpPr txBox="1">
            <a:spLocks/>
          </p:cNvSpPr>
          <p:nvPr/>
        </p:nvSpPr>
        <p:spPr>
          <a:xfrm>
            <a:off x="865355" y="336132"/>
            <a:ext cx="10860832" cy="123476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uk-UA" sz="4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Обери</a:t>
            </a:r>
            <a:r>
              <a:rPr lang="uk-UA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що НЕ НАЛЕЖИТЬ до природних осінніх явищ</a:t>
            </a:r>
          </a:p>
          <a:p>
            <a:endParaRPr lang="uk-UA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endParaRPr lang="uk-UA" sz="32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712FB8-3C5F-44A2-940D-B1807DC1C50F}"/>
              </a:ext>
            </a:extLst>
          </p:cNvPr>
          <p:cNvSpPr txBox="1"/>
          <p:nvPr/>
        </p:nvSpPr>
        <p:spPr>
          <a:xfrm>
            <a:off x="1334899" y="1757863"/>
            <a:ext cx="514676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</a:t>
            </a:r>
            <a:r>
              <a:rPr lang="uk-UA" dirty="0">
                <a:solidFill>
                  <a:schemeClr val="bg1"/>
                </a:solidFill>
              </a:rPr>
              <a:t> </a:t>
            </a:r>
            <a:r>
              <a:rPr lang="uk-UA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переліт птахів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9BBB790-7BBE-42C8-8CA4-43DF1ED7F447}"/>
              </a:ext>
            </a:extLst>
          </p:cNvPr>
          <p:cNvSpPr txBox="1"/>
          <p:nvPr/>
        </p:nvSpPr>
        <p:spPr>
          <a:xfrm>
            <a:off x="1334898" y="2529601"/>
            <a:ext cx="56257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рух транспорту на дорозі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E53584-1C82-444B-8E6E-B7AC0D5F3826}"/>
              </a:ext>
            </a:extLst>
          </p:cNvPr>
          <p:cNvSpPr txBox="1"/>
          <p:nvPr/>
        </p:nvSpPr>
        <p:spPr>
          <a:xfrm>
            <a:off x="1334899" y="3301339"/>
            <a:ext cx="340474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 листопад</a:t>
            </a:r>
            <a:endParaRPr lang="uk-UA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Обои осень, листья, ветка, ртица, большая синица картинки на рабочий стол,  раздел животные - скачать">
            <a:extLst>
              <a:ext uri="{FF2B5EF4-FFF2-40B4-BE49-F238E27FC236}">
                <a16:creationId xmlns:a16="http://schemas.microsoft.com/office/drawing/2014/main" id="{76F4658B-D415-4FFC-A01A-BCE308FC27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222"/>
          <a:stretch/>
        </p:blipFill>
        <p:spPr bwMode="auto">
          <a:xfrm>
            <a:off x="-1" y="4770120"/>
            <a:ext cx="12175663" cy="2087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4064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533BDB6F-3333-4E4A-B017-DBAA519247CB}"/>
              </a:ext>
            </a:extLst>
          </p:cNvPr>
          <p:cNvSpPr txBox="1">
            <a:spLocks/>
          </p:cNvSpPr>
          <p:nvPr/>
        </p:nvSpPr>
        <p:spPr>
          <a:xfrm>
            <a:off x="816118" y="211503"/>
            <a:ext cx="10860832" cy="9188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Температуру повітря вимірюють  </a:t>
            </a:r>
            <a:endParaRPr lang="uk-UA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endParaRPr lang="uk-UA" sz="44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712FB8-3C5F-44A2-940D-B1807DC1C50F}"/>
              </a:ext>
            </a:extLst>
          </p:cNvPr>
          <p:cNvSpPr txBox="1"/>
          <p:nvPr/>
        </p:nvSpPr>
        <p:spPr>
          <a:xfrm>
            <a:off x="1334899" y="1331750"/>
            <a:ext cx="514676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термометром</a:t>
            </a:r>
            <a:endParaRPr lang="uk-UA" sz="32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9BBB790-7BBE-42C8-8CA4-43DF1ED7F447}"/>
              </a:ext>
            </a:extLst>
          </p:cNvPr>
          <p:cNvSpPr txBox="1"/>
          <p:nvPr/>
        </p:nvSpPr>
        <p:spPr>
          <a:xfrm>
            <a:off x="1334899" y="2244380"/>
            <a:ext cx="43754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лінійкою</a:t>
            </a:r>
            <a:endParaRPr lang="uk-UA" sz="32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E53584-1C82-444B-8E6E-B7AC0D5F3826}"/>
              </a:ext>
            </a:extLst>
          </p:cNvPr>
          <p:cNvSpPr txBox="1"/>
          <p:nvPr/>
        </p:nvSpPr>
        <p:spPr>
          <a:xfrm>
            <a:off x="1326729" y="3214862"/>
            <a:ext cx="47611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 флюгером</a:t>
            </a:r>
            <a:endParaRPr lang="uk-UA" sz="3200" dirty="0">
              <a:solidFill>
                <a:schemeClr val="bg1"/>
              </a:solidFill>
            </a:endParaRPr>
          </a:p>
        </p:txBody>
      </p:sp>
      <p:pic>
        <p:nvPicPr>
          <p:cNvPr id="8" name="Picture 2" descr="Обои осень, листья, ветка, ртица, большая синица картинки на рабочий стол,  раздел животные - скачать">
            <a:extLst>
              <a:ext uri="{FF2B5EF4-FFF2-40B4-BE49-F238E27FC236}">
                <a16:creationId xmlns:a16="http://schemas.microsoft.com/office/drawing/2014/main" id="{33302653-8E3B-439C-BA67-231CFF8811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222"/>
          <a:stretch/>
        </p:blipFill>
        <p:spPr bwMode="auto">
          <a:xfrm>
            <a:off x="-1" y="4770120"/>
            <a:ext cx="12175663" cy="2087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1994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533BDB6F-3333-4E4A-B017-DBAA519247CB}"/>
              </a:ext>
            </a:extLst>
          </p:cNvPr>
          <p:cNvSpPr txBox="1">
            <a:spLocks/>
          </p:cNvSpPr>
          <p:nvPr/>
        </p:nvSpPr>
        <p:spPr>
          <a:xfrm>
            <a:off x="665584" y="378421"/>
            <a:ext cx="10860832" cy="124625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Допиши, які турботи у кожної тварини восени </a:t>
            </a:r>
            <a:endParaRPr lang="uk-UA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endParaRPr lang="uk-UA" sz="44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712FB8-3C5F-44A2-940D-B1807DC1C50F}"/>
              </a:ext>
            </a:extLst>
          </p:cNvPr>
          <p:cNvSpPr txBox="1"/>
          <p:nvPr/>
        </p:nvSpPr>
        <p:spPr>
          <a:xfrm>
            <a:off x="1334899" y="1341797"/>
            <a:ext cx="51467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ліс –                </a:t>
            </a:r>
            <a:endParaRPr lang="uk-UA" sz="40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9BBB790-7BBE-42C8-8CA4-43DF1ED7F447}"/>
              </a:ext>
            </a:extLst>
          </p:cNvPr>
          <p:cNvSpPr txBox="1"/>
          <p:nvPr/>
        </p:nvSpPr>
        <p:spPr>
          <a:xfrm>
            <a:off x="1334899" y="2305173"/>
            <a:ext cx="49352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рука  –</a:t>
            </a:r>
            <a:endParaRPr lang="uk-UA" sz="40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E53584-1C82-444B-8E6E-B7AC0D5F3826}"/>
              </a:ext>
            </a:extLst>
          </p:cNvPr>
          <p:cNvSpPr txBox="1"/>
          <p:nvPr/>
        </p:nvSpPr>
        <p:spPr>
          <a:xfrm>
            <a:off x="1326729" y="3268549"/>
            <a:ext cx="476110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озеро–</a:t>
            </a:r>
            <a:endParaRPr lang="uk-UA" sz="4000" dirty="0">
              <a:solidFill>
                <a:schemeClr val="bg1"/>
              </a:solidFill>
            </a:endParaRPr>
          </a:p>
        </p:txBody>
      </p:sp>
      <p:pic>
        <p:nvPicPr>
          <p:cNvPr id="8" name="Picture 2" descr="Обои осень, листья, ветка, ртица, большая синица картинки на рабочий стол,  раздел животные - скачать">
            <a:extLst>
              <a:ext uri="{FF2B5EF4-FFF2-40B4-BE49-F238E27FC236}">
                <a16:creationId xmlns:a16="http://schemas.microsoft.com/office/drawing/2014/main" id="{799D8F26-AB95-4C85-847B-5E2CF9EB58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222"/>
          <a:stretch/>
        </p:blipFill>
        <p:spPr bwMode="auto">
          <a:xfrm>
            <a:off x="-1" y="4770120"/>
            <a:ext cx="12175663" cy="2087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6176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533BDB6F-3333-4E4A-B017-DBAA519247CB}"/>
              </a:ext>
            </a:extLst>
          </p:cNvPr>
          <p:cNvSpPr txBox="1">
            <a:spLocks/>
          </p:cNvSpPr>
          <p:nvPr/>
        </p:nvSpPr>
        <p:spPr>
          <a:xfrm>
            <a:off x="665584" y="700033"/>
            <a:ext cx="9453776" cy="124625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uk-UA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Запиши</a:t>
            </a:r>
            <a:r>
              <a:rPr lang="uk-UA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три правила для грибників .</a:t>
            </a:r>
            <a:endParaRPr lang="uk-UA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endParaRPr lang="uk-UA" sz="44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712FB8-3C5F-44A2-940D-B1807DC1C50F}"/>
              </a:ext>
            </a:extLst>
          </p:cNvPr>
          <p:cNvSpPr txBox="1"/>
          <p:nvPr/>
        </p:nvSpPr>
        <p:spPr>
          <a:xfrm>
            <a:off x="1201472" y="1514966"/>
            <a:ext cx="10717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                </a:t>
            </a:r>
            <a:endParaRPr lang="uk-UA" sz="4000" dirty="0">
              <a:solidFill>
                <a:schemeClr val="bg1"/>
              </a:solidFill>
            </a:endParaRPr>
          </a:p>
        </p:txBody>
      </p:sp>
      <p:pic>
        <p:nvPicPr>
          <p:cNvPr id="8" name="Picture 2" descr="Обои осень, листья, ветка, ртица, большая синица картинки на рабочий стол,  раздел животные - скачать">
            <a:extLst>
              <a:ext uri="{FF2B5EF4-FFF2-40B4-BE49-F238E27FC236}">
                <a16:creationId xmlns:a16="http://schemas.microsoft.com/office/drawing/2014/main" id="{755861BA-EFEB-45A2-930D-679836C4A8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222"/>
          <a:stretch/>
        </p:blipFill>
        <p:spPr bwMode="auto">
          <a:xfrm>
            <a:off x="-1" y="4770120"/>
            <a:ext cx="12175663" cy="2087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13D93E2-430D-4535-B95E-0DA60D61CB36}"/>
              </a:ext>
            </a:extLst>
          </p:cNvPr>
          <p:cNvSpPr txBox="1"/>
          <p:nvPr/>
        </p:nvSpPr>
        <p:spPr>
          <a:xfrm>
            <a:off x="1201472" y="2230231"/>
            <a:ext cx="10717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                </a:t>
            </a:r>
            <a:endParaRPr lang="uk-UA" sz="40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3DDA6E-05DB-43C9-9C9A-935BC665AF8B}"/>
              </a:ext>
            </a:extLst>
          </p:cNvPr>
          <p:cNvSpPr txBox="1"/>
          <p:nvPr/>
        </p:nvSpPr>
        <p:spPr>
          <a:xfrm>
            <a:off x="1201472" y="3058367"/>
            <a:ext cx="10717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                </a:t>
            </a:r>
            <a:endParaRPr lang="uk-UA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5471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533BDB6F-3333-4E4A-B017-DBAA519247CB}"/>
              </a:ext>
            </a:extLst>
          </p:cNvPr>
          <p:cNvSpPr txBox="1">
            <a:spLocks/>
          </p:cNvSpPr>
          <p:nvPr/>
        </p:nvSpPr>
        <p:spPr>
          <a:xfrm>
            <a:off x="817984" y="1583953"/>
            <a:ext cx="9453776" cy="124625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Напиши або намалюй, що треба робити з опалим листям восени .</a:t>
            </a:r>
            <a:endParaRPr lang="uk-UA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endParaRPr lang="uk-UA" sz="4400" dirty="0">
              <a:solidFill>
                <a:schemeClr val="bg1"/>
              </a:solidFill>
            </a:endParaRPr>
          </a:p>
        </p:txBody>
      </p:sp>
      <p:pic>
        <p:nvPicPr>
          <p:cNvPr id="8" name="Picture 2" descr="Обои осень, листья, ветка, ртица, большая синица картинки на рабочий стол,  раздел животные - скачать">
            <a:extLst>
              <a:ext uri="{FF2B5EF4-FFF2-40B4-BE49-F238E27FC236}">
                <a16:creationId xmlns:a16="http://schemas.microsoft.com/office/drawing/2014/main" id="{755861BA-EFEB-45A2-930D-679836C4A8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222"/>
          <a:stretch/>
        </p:blipFill>
        <p:spPr bwMode="auto">
          <a:xfrm>
            <a:off x="-1" y="4770120"/>
            <a:ext cx="12175663" cy="2087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3213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Обои осень, листья, ветка, ртица, большая синица картинки на рабочий стол,  раздел животные - скачать">
            <a:extLst>
              <a:ext uri="{FF2B5EF4-FFF2-40B4-BE49-F238E27FC236}">
                <a16:creationId xmlns:a16="http://schemas.microsoft.com/office/drawing/2014/main" id="{11F69B1A-7125-4EBD-B4D0-A808A7F4DA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94" y="0"/>
            <a:ext cx="1110918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54A219-02F8-41B4-9ADF-5BADE16CA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431" y="521970"/>
            <a:ext cx="11123645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uk-UA" sz="7200" b="1" dirty="0"/>
              <a:t>Дякую. </a:t>
            </a:r>
            <a:br>
              <a:rPr lang="uk-UA" sz="7200" b="1" dirty="0"/>
            </a:br>
            <a:r>
              <a:rPr lang="uk-UA" sz="7200" b="1" dirty="0"/>
              <a:t>Ви спостережливі діти, які  знають і бережуть природу</a:t>
            </a:r>
            <a:r>
              <a:rPr lang="uk-UA" sz="7200" b="1" dirty="0">
                <a:solidFill>
                  <a:srgbClr val="FFFF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968345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1079</TotalTime>
  <Words>134</Words>
  <Application>Microsoft Office PowerPoint</Application>
  <PresentationFormat>Широкоэкранный</PresentationFormat>
  <Paragraphs>32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Застосовуємо знання щодня</vt:lpstr>
      <vt:lpstr>Вправи - тести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Дякую.  Ви спостережливі діти, які  знають і бережуть природу.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Розрізняю слова,  які відповідають  на питання  хто? що?</dc:title>
  <dc:creator>Максим</dc:creator>
  <cp:lastModifiedBy>Максим</cp:lastModifiedBy>
  <cp:revision>31</cp:revision>
  <dcterms:created xsi:type="dcterms:W3CDTF">2022-05-11T15:44:27Z</dcterms:created>
  <dcterms:modified xsi:type="dcterms:W3CDTF">2022-11-24T18:55:26Z</dcterms:modified>
</cp:coreProperties>
</file>