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1" r:id="rId3"/>
    <p:sldId id="285" r:id="rId4"/>
    <p:sldId id="298" r:id="rId5"/>
    <p:sldId id="299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E6F83EE-079A-453B-A293-A1F2CCA280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6880" y="0"/>
            <a:ext cx="2865120" cy="400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Рукавички: векторна графіка, зображення, Рукавички малюнки | Скачати з  Depositphotos">
            <a:extLst>
              <a:ext uri="{FF2B5EF4-FFF2-40B4-BE49-F238E27FC236}">
                <a16:creationId xmlns:a16="http://schemas.microsoft.com/office/drawing/2014/main" id="{34E010DA-9C07-49C3-B0A1-4A02849DCF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444" b="92889" l="466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91" t="29320"/>
          <a:stretch/>
        </p:blipFill>
        <p:spPr bwMode="auto">
          <a:xfrm rot="2866647">
            <a:off x="3277013" y="2193038"/>
            <a:ext cx="2163829" cy="292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тихи про Варежки для детей и их родителей. Читать стихи про Варежки онлайн">
            <a:extLst>
              <a:ext uri="{FF2B5EF4-FFF2-40B4-BE49-F238E27FC236}">
                <a16:creationId xmlns:a16="http://schemas.microsoft.com/office/drawing/2014/main" id="{11C6389B-48DB-498E-8F14-A30F8D130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67" b="76000" l="4444" r="43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29320"/>
          <a:stretch/>
        </p:blipFill>
        <p:spPr bwMode="auto">
          <a:xfrm rot="18319684">
            <a:off x="591413" y="4147217"/>
            <a:ext cx="1990547" cy="287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Варежки рисунок (65 фото) » Рисунки для срисовки и не только">
            <a:extLst>
              <a:ext uri="{FF2B5EF4-FFF2-40B4-BE49-F238E27FC236}">
                <a16:creationId xmlns:a16="http://schemas.microsoft.com/office/drawing/2014/main" id="{94C49466-C783-4EFC-85D4-445ABBF57E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278" b="77533" l="901" r="5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43" r="40532" b="19780"/>
          <a:stretch/>
        </p:blipFill>
        <p:spPr bwMode="auto">
          <a:xfrm rot="3011094">
            <a:off x="77808" y="2619711"/>
            <a:ext cx="2669595" cy="241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Рукавички: векторна графіка, зображення, Рукавички малюнки | Скачати з  Depositphotos">
            <a:extLst>
              <a:ext uri="{FF2B5EF4-FFF2-40B4-BE49-F238E27FC236}">
                <a16:creationId xmlns:a16="http://schemas.microsoft.com/office/drawing/2014/main" id="{CE9E935E-CC4F-4421-9CC7-33801C87E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0" b="100000" l="4889" r="4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320" r="47791"/>
          <a:stretch/>
        </p:blipFill>
        <p:spPr bwMode="auto">
          <a:xfrm rot="2413606">
            <a:off x="3495457" y="3798575"/>
            <a:ext cx="2087058" cy="282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Стихи про Варежки для детей и их родителей. Читать стихи про Варежки онлайн">
            <a:extLst>
              <a:ext uri="{FF2B5EF4-FFF2-40B4-BE49-F238E27FC236}">
                <a16:creationId xmlns:a16="http://schemas.microsoft.com/office/drawing/2014/main" id="{2FCCE737-4C3A-4D1F-8E3E-7E47701E4E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67" b="63556" l="56000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38" b="29320"/>
          <a:stretch/>
        </p:blipFill>
        <p:spPr bwMode="auto">
          <a:xfrm rot="3226470">
            <a:off x="5846218" y="2592997"/>
            <a:ext cx="1865700" cy="269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Варежки рисунок (65 фото) » Рисунки для срисовки и не только">
            <a:extLst>
              <a:ext uri="{FF2B5EF4-FFF2-40B4-BE49-F238E27FC236}">
                <a16:creationId xmlns:a16="http://schemas.microsoft.com/office/drawing/2014/main" id="{209C6DA0-00AA-4C49-BDFB-FC60EA921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767" b="92952" l="63514" r="9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886" t="32296"/>
          <a:stretch/>
        </p:blipFill>
        <p:spPr bwMode="auto">
          <a:xfrm rot="2463378">
            <a:off x="7183592" y="4222373"/>
            <a:ext cx="1959963" cy="295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50C2D1-FC31-4AA9-8B97-B3DB4A560E19}"/>
              </a:ext>
            </a:extLst>
          </p:cNvPr>
          <p:cNvSpPr txBox="1"/>
          <p:nvPr/>
        </p:nvSpPr>
        <p:spPr>
          <a:xfrm>
            <a:off x="891004" y="291854"/>
            <a:ext cx="7527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 шафі лежать 3 пари рукавичок. Яку найменшу кількість рукавичок треба взяти, щоб серед них була пара?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89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253765"/>
              </p:ext>
            </p:extLst>
          </p:nvPr>
        </p:nvGraphicFramePr>
        <p:xfrm>
          <a:off x="90907" y="840821"/>
          <a:ext cx="11577700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8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4022119952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744705823"/>
                    </a:ext>
                  </a:extLst>
                </a:gridCol>
                <a:gridCol w="57888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30478" y="35720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3  (ст.46)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127463" y="210398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66717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928477" y="973512"/>
            <a:ext cx="1842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9ябл.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-123179" y="1559161"/>
            <a:ext cx="36531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2729341" y="3824211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ябл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2812002" y="2425520"/>
            <a:ext cx="16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8ябл.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4B4541-ABD0-4C39-B603-767E6C22B3A4}"/>
              </a:ext>
            </a:extLst>
          </p:cNvPr>
          <p:cNvSpPr txBox="1"/>
          <p:nvPr/>
        </p:nvSpPr>
        <p:spPr>
          <a:xfrm>
            <a:off x="-69350" y="3036523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F9299F-557E-417A-B140-D0AC7A1C0E69}"/>
              </a:ext>
            </a:extLst>
          </p:cNvPr>
          <p:cNvSpPr txBox="1"/>
          <p:nvPr/>
        </p:nvSpPr>
        <p:spPr>
          <a:xfrm>
            <a:off x="3588989" y="973512"/>
            <a:ext cx="16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7м.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9926F-AA36-4586-BB66-6D73082B6DD9}"/>
              </a:ext>
            </a:extLst>
          </p:cNvPr>
          <p:cNvSpPr txBox="1"/>
          <p:nvPr/>
        </p:nvSpPr>
        <p:spPr>
          <a:xfrm>
            <a:off x="6185480" y="210398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C3B8DD-633A-409D-9EE3-08C3954BBC29}"/>
              </a:ext>
            </a:extLst>
          </p:cNvPr>
          <p:cNvSpPr txBox="1"/>
          <p:nvPr/>
        </p:nvSpPr>
        <p:spPr>
          <a:xfrm>
            <a:off x="7657980" y="998971"/>
            <a:ext cx="1842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9ябл.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5401F2-80B6-4760-BB18-361C985EDD4E}"/>
              </a:ext>
            </a:extLst>
          </p:cNvPr>
          <p:cNvSpPr txBox="1"/>
          <p:nvPr/>
        </p:nvSpPr>
        <p:spPr>
          <a:xfrm>
            <a:off x="9204960" y="998971"/>
            <a:ext cx="16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7м.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162B0A-D84C-4982-BE5C-C783956BA586}"/>
              </a:ext>
            </a:extLst>
          </p:cNvPr>
          <p:cNvSpPr txBox="1"/>
          <p:nvPr/>
        </p:nvSpPr>
        <p:spPr>
          <a:xfrm>
            <a:off x="5879757" y="1559161"/>
            <a:ext cx="318697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4A447E-90C0-4DDC-8D60-927EA31376EF}"/>
              </a:ext>
            </a:extLst>
          </p:cNvPr>
          <p:cNvSpPr txBox="1"/>
          <p:nvPr/>
        </p:nvSpPr>
        <p:spPr>
          <a:xfrm>
            <a:off x="9451918" y="2357341"/>
            <a:ext cx="16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фр.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266128-4C41-45EA-9F4A-65F6E9C715DE}"/>
              </a:ext>
            </a:extLst>
          </p:cNvPr>
          <p:cNvSpPr txBox="1"/>
          <p:nvPr/>
        </p:nvSpPr>
        <p:spPr>
          <a:xfrm>
            <a:off x="6096000" y="3036523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C9A171-ADD7-4B83-AA27-7C0E58CDFF19}"/>
              </a:ext>
            </a:extLst>
          </p:cNvPr>
          <p:cNvSpPr txBox="1"/>
          <p:nvPr/>
        </p:nvSpPr>
        <p:spPr>
          <a:xfrm>
            <a:off x="8763790" y="3807038"/>
            <a:ext cx="16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8B2395-D7BF-497B-A4F4-9E949CF5AD05}"/>
              </a:ext>
            </a:extLst>
          </p:cNvPr>
          <p:cNvSpPr/>
          <p:nvPr/>
        </p:nvSpPr>
        <p:spPr>
          <a:xfrm>
            <a:off x="10548487" y="1081796"/>
            <a:ext cx="485191" cy="6144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9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5" grpId="0"/>
      <p:bldP spid="13" grpId="0"/>
      <p:bldP spid="21" grpId="0"/>
      <p:bldP spid="26" grpId="0"/>
      <p:bldP spid="19" grpId="0"/>
      <p:bldP spid="20" grpId="0"/>
      <p:bldP spid="24" grpId="0"/>
      <p:bldP spid="27" grpId="0"/>
      <p:bldP spid="29" grpId="0"/>
      <p:bldP spid="30" grpId="0"/>
      <p:bldP spid="31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6814606-2CDB-4D10-A117-E722CB6CB300}"/>
              </a:ext>
            </a:extLst>
          </p:cNvPr>
          <p:cNvSpPr txBox="1"/>
          <p:nvPr/>
        </p:nvSpPr>
        <p:spPr>
          <a:xfrm>
            <a:off x="372188" y="3184048"/>
            <a:ext cx="3445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13 - 4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87FE780-7FE0-44A4-96E9-DFB7F166E3A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3532" y="1654008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D88854C0-37D3-4B61-9EF4-169EB8A7F5AE}"/>
              </a:ext>
            </a:extLst>
          </p:cNvPr>
          <p:cNvSpPr/>
          <p:nvPr/>
        </p:nvSpPr>
        <p:spPr>
          <a:xfrm>
            <a:off x="7445829" y="0"/>
            <a:ext cx="4746171" cy="1248264"/>
          </a:xfrm>
          <a:prstGeom prst="wedgeEllipseCallout">
            <a:avLst>
              <a:gd name="adj1" fmla="val 14298"/>
              <a:gd name="adj2" fmla="val 14490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FF0000"/>
                </a:solidFill>
              </a:rPr>
              <a:t>Застосуй!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C1105A-64AC-4093-BC82-8C091999F2CC}"/>
              </a:ext>
            </a:extLst>
          </p:cNvPr>
          <p:cNvSpPr txBox="1"/>
          <p:nvPr/>
        </p:nvSpPr>
        <p:spPr>
          <a:xfrm>
            <a:off x="-62879" y="2441938"/>
            <a:ext cx="2363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+ 3</a:t>
            </a:r>
            <a:endParaRPr lang="ru-RU" sz="8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F2017B-8C56-44D5-ACF7-D08B03AC014B}"/>
              </a:ext>
            </a:extLst>
          </p:cNvPr>
          <p:cNvSpPr txBox="1"/>
          <p:nvPr/>
        </p:nvSpPr>
        <p:spPr>
          <a:xfrm>
            <a:off x="266828" y="5445721"/>
            <a:ext cx="4067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13 - 4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7E1F62-B61B-4B14-9BA4-AE943601605F}"/>
              </a:ext>
            </a:extLst>
          </p:cNvPr>
          <p:cNvSpPr txBox="1"/>
          <p:nvPr/>
        </p:nvSpPr>
        <p:spPr>
          <a:xfrm>
            <a:off x="1597584" y="4542272"/>
            <a:ext cx="14058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і 1</a:t>
            </a:r>
            <a:endParaRPr lang="ru-RU" sz="8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3C9062-B516-4A74-9B8D-1B33EB35866B}"/>
              </a:ext>
            </a:extLst>
          </p:cNvPr>
          <p:cNvSpPr txBox="1"/>
          <p:nvPr/>
        </p:nvSpPr>
        <p:spPr>
          <a:xfrm>
            <a:off x="951723" y="0"/>
            <a:ext cx="7527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Віднімаємо числа різними способами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EDE00-55F1-4B44-BB41-BB27C179BA23}"/>
              </a:ext>
            </a:extLst>
          </p:cNvPr>
          <p:cNvSpPr txBox="1"/>
          <p:nvPr/>
        </p:nvSpPr>
        <p:spPr>
          <a:xfrm>
            <a:off x="326646" y="1755284"/>
            <a:ext cx="3445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13 - 4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7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/>
      <p:bldP spid="18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07E89C-99FA-431D-9AE0-E5AB40E357C0}"/>
              </a:ext>
            </a:extLst>
          </p:cNvPr>
          <p:cNvSpPr txBox="1"/>
          <p:nvPr/>
        </p:nvSpPr>
        <p:spPr>
          <a:xfrm>
            <a:off x="3409872" y="486064"/>
            <a:ext cx="2686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Вправа </a:t>
            </a:r>
            <a:endParaRPr lang="ru-RU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33CB02-90FC-4BD0-AFF2-2B47EC88D58D}"/>
              </a:ext>
            </a:extLst>
          </p:cNvPr>
          <p:cNvSpPr txBox="1"/>
          <p:nvPr/>
        </p:nvSpPr>
        <p:spPr>
          <a:xfrm>
            <a:off x="251926" y="2273722"/>
            <a:ext cx="83481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	Накресліть один відрізок </a:t>
            </a:r>
            <a:r>
              <a:rPr lang="uk-UA" sz="4800" i="1" dirty="0"/>
              <a:t>АВ</a:t>
            </a:r>
            <a:r>
              <a:rPr lang="uk-UA" sz="4800" dirty="0"/>
              <a:t> завдовжки 1 </a:t>
            </a:r>
            <a:r>
              <a:rPr lang="uk-UA" sz="4800" dirty="0" err="1"/>
              <a:t>дм</a:t>
            </a:r>
            <a:r>
              <a:rPr lang="uk-UA" sz="4800" dirty="0"/>
              <a:t> 2см, і відрізок </a:t>
            </a:r>
            <a:r>
              <a:rPr lang="uk-UA" sz="4800" i="1" dirty="0"/>
              <a:t>СК</a:t>
            </a:r>
            <a:r>
              <a:rPr lang="uk-UA" sz="4800" dirty="0"/>
              <a:t> завдовжки 8см. На скільки відрізок </a:t>
            </a:r>
            <a:r>
              <a:rPr lang="uk-UA" sz="4800" i="1" dirty="0"/>
              <a:t>АВ</a:t>
            </a:r>
            <a:r>
              <a:rPr lang="uk-UA" sz="4800" dirty="0"/>
              <a:t> довший, ніж відрізок </a:t>
            </a:r>
            <a:r>
              <a:rPr lang="uk-UA" sz="4800" i="1" dirty="0"/>
              <a:t>СК</a:t>
            </a:r>
            <a:r>
              <a:rPr lang="uk-UA" sz="4800" dirty="0"/>
              <a:t>?</a:t>
            </a:r>
            <a:endParaRPr lang="ru-RU" sz="4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ED11E8-2FF5-4909-A885-C4EE43D8A0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24" r="10741"/>
          <a:stretch/>
        </p:blipFill>
        <p:spPr>
          <a:xfrm>
            <a:off x="8882743" y="0"/>
            <a:ext cx="3309257" cy="536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9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E6F83EE-079A-453B-A293-A1F2CCA280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6880" y="0"/>
            <a:ext cx="2865120" cy="400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44C17B-AE39-4466-A3CF-416E7356E9B8}"/>
              </a:ext>
            </a:extLst>
          </p:cNvPr>
          <p:cNvSpPr txBox="1"/>
          <p:nvPr/>
        </p:nvSpPr>
        <p:spPr>
          <a:xfrm>
            <a:off x="970384" y="2276670"/>
            <a:ext cx="7527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46 приклади 2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82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132</Words>
  <Application>Microsoft Office PowerPoint</Application>
  <PresentationFormat>Широкоэкранный</PresentationFormat>
  <Paragraphs>27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24</cp:revision>
  <dcterms:created xsi:type="dcterms:W3CDTF">2022-10-02T18:33:01Z</dcterms:created>
  <dcterms:modified xsi:type="dcterms:W3CDTF">2022-11-16T18:55:26Z</dcterms:modified>
</cp:coreProperties>
</file>