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91" r:id="rId3"/>
    <p:sldId id="288" r:id="rId4"/>
    <p:sldId id="296" r:id="rId5"/>
    <p:sldId id="298" r:id="rId6"/>
    <p:sldId id="256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71" autoAdjust="0"/>
    <p:restoredTop sz="94660"/>
  </p:normalViewPr>
  <p:slideViewPr>
    <p:cSldViewPr snapToGrid="0">
      <p:cViewPr>
        <p:scale>
          <a:sx n="59" d="100"/>
          <a:sy n="59" d="100"/>
        </p:scale>
        <p:origin x="91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23CDB6-32EF-48A9-8E5F-42D3C28DE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EAB406-1BF0-418B-8E5D-D891FC43F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78C991-CD6D-4D81-AACA-A8528F426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ECE5F5-238D-46FB-BC47-5E55505E5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2FA12A-482F-4166-8822-2B54DAD6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685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74ACE9-FF73-41AF-99B5-5F602CE2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10DC53-B6E6-422A-9544-516752FE9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3CBE6D-82D3-41E9-8341-AC15B3A3E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A130CB-1D55-4906-8E06-BF9EDC788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2A9791-2BF0-44F8-A08E-D7BF6E71B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172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04D632-E48C-49E1-9834-FCF2ADCF9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475696-EA27-44D7-8464-C8AB3A2A4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F8D224-C414-4D0D-9186-0045566A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C7D735-0D24-4882-B79F-54AB9A7A6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891817-136C-4433-ADA1-3298D2A1D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7750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90E683-4136-4FEC-A0AF-DC35406BF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CD6996-404F-459C-82D5-B61541346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DC2980-2028-4411-9E18-C58761D11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8838B2-A8AD-4BAD-8389-33AEC6AE6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2DB8CB-647A-4E3D-808A-BB8A026DA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2163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1E51B-C801-4D03-AA11-87451E402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14F3AC-998A-4057-8545-E4AF3FBB3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854F5C-EDBD-40A1-AB85-3CD0C3169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FE7C2D-39DC-45F4-88D9-B61C3AC45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22A99D-2100-46D4-8BB1-DBEED736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804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72E294-3B80-4DC8-ADA3-06ED574C7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F2123E-DBB6-4A2D-AA24-BDAC5C700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328064-3405-4F74-BF70-1E6B98334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71F99A-E7D0-4231-876B-6CAF8A5D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B740B6-19D2-4588-BAB2-1BEA1EC2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C91A93-29A9-4A2B-B8C8-375318B1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425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1D047-5C26-4ECE-959C-978F43D2E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E7BB4E-7E2B-4018-AF40-E95A34C19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D357D-54CC-417B-BF4F-38898D0A1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B25BEBA-FD40-45C4-81B3-E35AEB2111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719C2D6-2FBA-407E-9A50-8548A01850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EB1B1F-3CEB-4BE3-A5C5-6B2E1EDDE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5AA566B-A588-4737-B8CE-7735A5AB7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E002B4A-A9B5-42E2-92D9-517ABDCBB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86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681CD-082F-4AD4-AC0E-C593DFE07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00234C-07C5-420B-BA4D-80C2D96A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A461485-F74B-4E44-896D-62D205FA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63ABA0-85E3-4B12-9CFF-396006CE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2702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5A2365-6E46-4073-B5CC-E19662C31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C791D71-1D55-4AE6-903F-E021778C0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6718CA-83A4-43F5-A315-663552A73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5658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83436-897E-4792-89A7-3E72C6117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81B8C8-15D0-46DA-B8CA-3BBA21495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BC248D-5823-4DB0-8788-B5C91BECF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B8307A-9663-4967-A9C7-608EABFE0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42FCBA-FE57-4A04-8218-386D9AFFD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617ADA-208B-406E-B6A8-889DAC1FA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192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68ADE-CB19-4D3E-976A-8323E08C7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94AEA1C-5A53-46CF-BFB3-5F5C864187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A2250B-ED50-441A-B6BF-60B2AB0804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B027F7-687C-4E4B-B947-FB0D1373C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0A8867-3D87-4BE4-8703-7624D141E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569AAC-1C25-478C-AFA4-37BE78D69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917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C0953-461C-45F8-8A0A-AC45E63A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E98939-603B-46EF-A10A-6E24F5B89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A31259-3D8A-44A8-A0F2-7B3F378AD7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FE26F3-EA3E-406D-9F89-B3D551284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B33A2-5806-4D02-B92A-E5E54E5AB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44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C67A35D7-643B-4A86-99DB-4FA6897857BC}"/>
              </a:ext>
            </a:extLst>
          </p:cNvPr>
          <p:cNvSpPr txBox="1">
            <a:spLocks/>
          </p:cNvSpPr>
          <p:nvPr/>
        </p:nvSpPr>
        <p:spPr>
          <a:xfrm>
            <a:off x="275773" y="2062347"/>
            <a:ext cx="11263086" cy="23023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Мама  зварила  6 банок вишневого варення і  7 банок полуничного.  Родина уже з’їла 8 банок варення. Скільки банок варення залишилося?   </a:t>
            </a:r>
            <a:endParaRPr lang="uk-UA" sz="2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8E6F83EE-079A-453B-A293-A1F2CCA280B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5087" y="0"/>
            <a:ext cx="1436913" cy="2062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4891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30936"/>
              </p:ext>
            </p:extLst>
          </p:nvPr>
        </p:nvGraphicFramePr>
        <p:xfrm>
          <a:off x="696581" y="365760"/>
          <a:ext cx="9782064" cy="64922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67412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1210315"/>
                  </a:ext>
                </a:extLst>
              </a:tr>
              <a:tr h="791358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2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412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412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2739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412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412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412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4092294" y="-264512"/>
            <a:ext cx="20014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   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771147" y="-413989"/>
            <a:ext cx="26018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965275" y="4524291"/>
            <a:ext cx="2380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 + 7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2866278" y="413423"/>
            <a:ext cx="12905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6б.,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424704" y="1114112"/>
            <a:ext cx="396950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З’їл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3345834" y="3287810"/>
            <a:ext cx="2386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?б.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16D921-C983-4233-AC8E-50AE219908DB}"/>
              </a:ext>
            </a:extLst>
          </p:cNvPr>
          <p:cNvSpPr txBox="1"/>
          <p:nvPr/>
        </p:nvSpPr>
        <p:spPr>
          <a:xfrm>
            <a:off x="4330949" y="1928463"/>
            <a:ext cx="1152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8б.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9C498FD-BF67-43C8-BB24-A221E539E94B}"/>
              </a:ext>
            </a:extLst>
          </p:cNvPr>
          <p:cNvSpPr/>
          <p:nvPr/>
        </p:nvSpPr>
        <p:spPr>
          <a:xfrm>
            <a:off x="5209209" y="579041"/>
            <a:ext cx="457200" cy="5225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F3D75C-0458-4BC6-BAD2-01CC423CB97E}"/>
              </a:ext>
            </a:extLst>
          </p:cNvPr>
          <p:cNvSpPr txBox="1"/>
          <p:nvPr/>
        </p:nvSpPr>
        <p:spPr>
          <a:xfrm>
            <a:off x="992466" y="6152195"/>
            <a:ext cx="2380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13 - 8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CA0F2F-839B-47C5-A746-509646E6CDB4}"/>
              </a:ext>
            </a:extLst>
          </p:cNvPr>
          <p:cNvSpPr txBox="1"/>
          <p:nvPr/>
        </p:nvSpPr>
        <p:spPr>
          <a:xfrm>
            <a:off x="3950060" y="413422"/>
            <a:ext cx="12905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7б.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4B4541-ABD0-4C39-B603-767E6C22B3A4}"/>
              </a:ext>
            </a:extLst>
          </p:cNvPr>
          <p:cNvSpPr txBox="1"/>
          <p:nvPr/>
        </p:nvSpPr>
        <p:spPr>
          <a:xfrm>
            <a:off x="464482" y="2507143"/>
            <a:ext cx="288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61D068D-F96B-4E41-9176-BF70083DA765}"/>
              </a:ext>
            </a:extLst>
          </p:cNvPr>
          <p:cNvSpPr txBox="1"/>
          <p:nvPr/>
        </p:nvSpPr>
        <p:spPr>
          <a:xfrm>
            <a:off x="402858" y="4484692"/>
            <a:ext cx="1152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2C69AC-4518-4940-90B5-058CBB58275A}"/>
              </a:ext>
            </a:extLst>
          </p:cNvPr>
          <p:cNvSpPr txBox="1"/>
          <p:nvPr/>
        </p:nvSpPr>
        <p:spPr>
          <a:xfrm>
            <a:off x="623666" y="6045340"/>
            <a:ext cx="1152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</a:p>
        </p:txBody>
      </p:sp>
    </p:spTree>
    <p:extLst>
      <p:ext uri="{BB962C8B-B14F-4D97-AF65-F5344CB8AC3E}">
        <p14:creationId xmlns:p14="http://schemas.microsoft.com/office/powerpoint/2010/main" val="43498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25" grpId="0"/>
      <p:bldP spid="13" grpId="0"/>
      <p:bldP spid="18" grpId="0" animBg="1"/>
      <p:bldP spid="19" grpId="0"/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787FE780-7FE0-44A4-96E9-DFB7F166E3A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80192" y="260637"/>
            <a:ext cx="2156210" cy="354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5B1328-6F5C-4164-B4B6-98726E4FC2E7}"/>
              </a:ext>
            </a:extLst>
          </p:cNvPr>
          <p:cNvSpPr txBox="1"/>
          <p:nvPr/>
        </p:nvSpPr>
        <p:spPr>
          <a:xfrm>
            <a:off x="3348756" y="0"/>
            <a:ext cx="54973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Приклади 5 (ст.37)   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359D58-1BBC-41F9-BEF7-1F003B43F7D4}"/>
              </a:ext>
            </a:extLst>
          </p:cNvPr>
          <p:cNvSpPr txBox="1"/>
          <p:nvPr/>
        </p:nvSpPr>
        <p:spPr>
          <a:xfrm>
            <a:off x="432697" y="1145390"/>
            <a:ext cx="4350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6 +7 - (12 - 8) =  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13212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C67A35D7-643B-4A86-99DB-4FA6897857BC}"/>
              </a:ext>
            </a:extLst>
          </p:cNvPr>
          <p:cNvSpPr txBox="1">
            <a:spLocks/>
          </p:cNvSpPr>
          <p:nvPr/>
        </p:nvSpPr>
        <p:spPr>
          <a:xfrm>
            <a:off x="275773" y="2062347"/>
            <a:ext cx="11263086" cy="23023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У саду посадили 17 персиків, а груш – на 7 менше . Скільки всього дерев посадили в саду?   </a:t>
            </a:r>
            <a:endParaRPr lang="uk-UA" sz="2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8E6F83EE-079A-453B-A293-A1F2CCA280B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5087" y="0"/>
            <a:ext cx="1436913" cy="2062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3622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48122" y="7976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509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 5  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730251" y="132084"/>
            <a:ext cx="26018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2601379" y="973791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548122" y="1548346"/>
            <a:ext cx="288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7462340" y="1509584"/>
            <a:ext cx="2386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?д.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16D921-C983-4233-AC8E-50AE219908DB}"/>
              </a:ext>
            </a:extLst>
          </p:cNvPr>
          <p:cNvSpPr txBox="1"/>
          <p:nvPr/>
        </p:nvSpPr>
        <p:spPr>
          <a:xfrm>
            <a:off x="3245607" y="2192189"/>
            <a:ext cx="4183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7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9C498FD-BF67-43C8-BB24-A221E539E94B}"/>
              </a:ext>
            </a:extLst>
          </p:cNvPr>
          <p:cNvSpPr/>
          <p:nvPr/>
        </p:nvSpPr>
        <p:spPr>
          <a:xfrm>
            <a:off x="2817178" y="2487208"/>
            <a:ext cx="457200" cy="5225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E847DC6B-24FB-44D8-BDDA-46FFC0CB6283}"/>
              </a:ext>
            </a:extLst>
          </p:cNvPr>
          <p:cNvSpPr/>
          <p:nvPr/>
        </p:nvSpPr>
        <p:spPr>
          <a:xfrm>
            <a:off x="6861440" y="797694"/>
            <a:ext cx="567645" cy="2317825"/>
          </a:xfrm>
          <a:prstGeom prst="righ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4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6" grpId="0"/>
      <p:bldP spid="25" grpId="0"/>
      <p:bldP spid="13" grpId="0"/>
      <p:bldP spid="18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9C7632C4-2FAF-4D77-8697-A31F969850C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1430" y="1121655"/>
            <a:ext cx="2766055" cy="4761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лачко с текстом: овальное 4">
            <a:extLst>
              <a:ext uri="{FF2B5EF4-FFF2-40B4-BE49-F238E27FC236}">
                <a16:creationId xmlns:a16="http://schemas.microsoft.com/office/drawing/2014/main" id="{0CBF0E44-E779-4059-AE2D-E93F6C1118A6}"/>
              </a:ext>
            </a:extLst>
          </p:cNvPr>
          <p:cNvSpPr/>
          <p:nvPr/>
        </p:nvSpPr>
        <p:spPr>
          <a:xfrm>
            <a:off x="636814" y="893878"/>
            <a:ext cx="5459186" cy="2878021"/>
          </a:xfrm>
          <a:prstGeom prst="wedgeEllipseCallout">
            <a:avLst>
              <a:gd name="adj1" fmla="val 92140"/>
              <a:gd name="adj2" fmla="val 1274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chemeClr val="tx1"/>
                </a:solidFill>
              </a:rPr>
              <a:t>Розв’яжіть задачу та вирази 5 ( 2 і 3) на ст. 37, вивчи таблицю 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52649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138</Words>
  <Application>Microsoft Office PowerPoint</Application>
  <PresentationFormat>Широкоэкранный</PresentationFormat>
  <Paragraphs>26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Знайомимося  з математичними виразами, що містять дужки</dc:title>
  <dc:creator>Максим</dc:creator>
  <cp:lastModifiedBy>Максим</cp:lastModifiedBy>
  <cp:revision>16</cp:revision>
  <dcterms:created xsi:type="dcterms:W3CDTF">2022-10-02T18:33:01Z</dcterms:created>
  <dcterms:modified xsi:type="dcterms:W3CDTF">2022-11-01T19:04:05Z</dcterms:modified>
</cp:coreProperties>
</file>