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65" r:id="rId4"/>
    <p:sldId id="258" r:id="rId5"/>
    <p:sldId id="261" r:id="rId6"/>
    <p:sldId id="267" r:id="rId7"/>
    <p:sldId id="260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9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1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0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827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76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5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670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2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27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0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6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8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43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8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2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3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010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1C64B1-DA91-44E6-A459-6CD7FFD694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" r="4370" b="8157"/>
          <a:stretch/>
        </p:blipFill>
        <p:spPr>
          <a:xfrm>
            <a:off x="7498080" y="0"/>
            <a:ext cx="4693920" cy="629860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409BF0-3A41-4CB5-8CA8-C0BCE8A85C60}"/>
              </a:ext>
            </a:extLst>
          </p:cNvPr>
          <p:cNvSpPr txBox="1">
            <a:spLocks/>
          </p:cNvSpPr>
          <p:nvPr/>
        </p:nvSpPr>
        <p:spPr>
          <a:xfrm>
            <a:off x="251012" y="331695"/>
            <a:ext cx="7948109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Послухайте уважно вірш і скажіть,</a:t>
            </a:r>
          </a:p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яке слово замаскував дід Буквоїд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Картинки по запросу стіл">
            <a:extLst>
              <a:ext uri="{FF2B5EF4-FFF2-40B4-BE49-F238E27FC236}">
                <a16:creationId xmlns:a16="http://schemas.microsoft.com/office/drawing/2014/main" id="{86AEAEB4-C32E-4403-8469-B19DE01D1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2" y="2136642"/>
            <a:ext cx="1898557" cy="151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віт відзначає Міжнародний день чистого повітря. Яка ситуація в Україні |  Український інтерес">
            <a:extLst>
              <a:ext uri="{FF2B5EF4-FFF2-40B4-BE49-F238E27FC236}">
                <a16:creationId xmlns:a16="http://schemas.microsoft.com/office/drawing/2014/main" id="{068E6152-94B1-4F4E-BAC2-2B8036F45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50" y="2063920"/>
            <a:ext cx="2497277" cy="166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іт із серцем на грудях став зіркою мережі - фото унікального улюленця">
            <a:extLst>
              <a:ext uri="{FF2B5EF4-FFF2-40B4-BE49-F238E27FC236}">
                <a16:creationId xmlns:a16="http://schemas.microsoft.com/office/drawing/2014/main" id="{C2D2D8EC-548D-422B-BB38-5784257D6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327" y="2063920"/>
            <a:ext cx="1898556" cy="189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Мисочка з дерева, декоративна миска, цукерниця, салатник №467207 - купить в  Украине на Crafta.ua">
            <a:extLst>
              <a:ext uri="{FF2B5EF4-FFF2-40B4-BE49-F238E27FC236}">
                <a16:creationId xmlns:a16="http://schemas.microsoft.com/office/drawing/2014/main" id="{55A1C57B-6815-4A8A-84BB-C81D2C4AD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7" b="11915"/>
          <a:stretch/>
        </p:blipFill>
        <p:spPr bwMode="auto">
          <a:xfrm>
            <a:off x="94149" y="3885905"/>
            <a:ext cx="3128847" cy="200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Вареники на пару с черешней и клубникой / Готовь без ограничений! / Рецепты  / Шеф-повар – простые и вкусные кулинарные рецепты, фото-рецепты,  видео-рецепты">
            <a:extLst>
              <a:ext uri="{FF2B5EF4-FFF2-40B4-BE49-F238E27FC236}">
                <a16:creationId xmlns:a16="http://schemas.microsoft.com/office/drawing/2014/main" id="{3EEC32BC-CC79-48CC-A6D1-ADEBCE35C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470" y="3885905"/>
            <a:ext cx="2676901" cy="200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6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763DEE7-ADBC-491F-80F0-2DDFB2451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30" y="269836"/>
            <a:ext cx="10756995" cy="6270812"/>
          </a:xfrm>
        </p:spPr>
        <p:txBody>
          <a:bodyPr/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Подивись уважно ти: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стіл, повітря і коти,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мисочка, вареники…- 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усе іменники.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Хто? і що? – про </a:t>
            </a:r>
            <a:r>
              <a:rPr lang="uk-UA" sz="5400">
                <a:latin typeface="Times New Roman" panose="02020603050405020304" pitchFamily="18" charset="0"/>
                <a:cs typeface="Times New Roman" panose="02020603050405020304" pitchFamily="18" charset="0"/>
              </a:rPr>
              <a:t>них питають.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Назву предмета означають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стіл">
            <a:extLst>
              <a:ext uri="{FF2B5EF4-FFF2-40B4-BE49-F238E27FC236}">
                <a16:creationId xmlns:a16="http://schemas.microsoft.com/office/drawing/2014/main" id="{8914C0F4-C9E7-4526-9281-0344CCC02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75" y="1060133"/>
            <a:ext cx="146685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віт відзначає Міжнародний день чистого повітря. Яка ситуація в Україні |  Український інтерес">
            <a:extLst>
              <a:ext uri="{FF2B5EF4-FFF2-40B4-BE49-F238E27FC236}">
                <a16:creationId xmlns:a16="http://schemas.microsoft.com/office/drawing/2014/main" id="{6EB86165-E83E-410A-9F6A-F010693BD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457346"/>
            <a:ext cx="1811655" cy="120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іт із серцем на грудях став зіркою мережі - фото унікального улюленця">
            <a:extLst>
              <a:ext uri="{FF2B5EF4-FFF2-40B4-BE49-F238E27FC236}">
                <a16:creationId xmlns:a16="http://schemas.microsoft.com/office/drawing/2014/main" id="{0E6F7060-44E9-430B-B0D8-A19D2B34A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80" y="715328"/>
            <a:ext cx="1516380" cy="151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Мисочка з дерева, декоративна миска, цукерниця, салатник №467207 - купить в  Украине на Crafta.ua">
            <a:extLst>
              <a:ext uri="{FF2B5EF4-FFF2-40B4-BE49-F238E27FC236}">
                <a16:creationId xmlns:a16="http://schemas.microsoft.com/office/drawing/2014/main" id="{52FCC2F8-65E5-4A2E-9468-FA1C190D5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7"/>
          <a:stretch/>
        </p:blipFill>
        <p:spPr bwMode="auto">
          <a:xfrm>
            <a:off x="7596186" y="2231708"/>
            <a:ext cx="1466851" cy="111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Вареники на пару с черешней и клубникой / Готовь без ограничений! / Рецепты  / Шеф-повар – простые и вкусные кулинарные рецепты, фото-рецепты,  видео-рецепты">
            <a:extLst>
              <a:ext uri="{FF2B5EF4-FFF2-40B4-BE49-F238E27FC236}">
                <a16:creationId xmlns:a16="http://schemas.microsoft.com/office/drawing/2014/main" id="{D952D2D9-9DB1-4D4A-927E-9A196B1B3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569" y="2231709"/>
            <a:ext cx="1598607" cy="119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4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41F17-6343-4B1E-B7DD-AA56EB05C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2" y="1748771"/>
            <a:ext cx="7955280" cy="1400530"/>
          </a:xfrm>
        </p:spPr>
        <p:txBody>
          <a:bodyPr/>
          <a:lstStyle/>
          <a:p>
            <a:r>
              <a:rPr lang="uk-UA" sz="9600" dirty="0"/>
              <a:t>…м…</a:t>
            </a:r>
            <a:r>
              <a:rPr lang="uk-UA" sz="9600" dirty="0" err="1"/>
              <a:t>нн</a:t>
            </a:r>
            <a:r>
              <a:rPr lang="uk-UA" sz="9600" dirty="0"/>
              <a:t>…к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1C64B1-DA91-44E6-A459-6CD7FFD694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" r="4370" b="8157"/>
          <a:stretch/>
        </p:blipFill>
        <p:spPr>
          <a:xfrm>
            <a:off x="7498080" y="0"/>
            <a:ext cx="4693920" cy="629860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409BF0-3A41-4CB5-8CA8-C0BCE8A85C60}"/>
              </a:ext>
            </a:extLst>
          </p:cNvPr>
          <p:cNvSpPr txBox="1">
            <a:spLocks/>
          </p:cNvSpPr>
          <p:nvPr/>
        </p:nvSpPr>
        <p:spPr>
          <a:xfrm>
            <a:off x="251012" y="5282475"/>
            <a:ext cx="724706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Повторіть вірш. Що ще ви дізналися з вірша про іменник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627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33601-B3EC-4E97-B07B-C6EBB32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10810783" cy="2559423"/>
          </a:xfrm>
        </p:spPr>
        <p:txBody>
          <a:bodyPr/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Хвилинка 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ввічливого письма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A5C3FA-EE95-41F2-A98B-160BB78BFA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47" t="10461" b="73949"/>
          <a:stretch/>
        </p:blipFill>
        <p:spPr>
          <a:xfrm>
            <a:off x="1679758" y="3068412"/>
            <a:ext cx="8691200" cy="213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3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F0F829-E146-49DB-AB39-14BE1FC43B8C}"/>
              </a:ext>
            </a:extLst>
          </p:cNvPr>
          <p:cNvSpPr txBox="1"/>
          <p:nvPr/>
        </p:nvSpPr>
        <p:spPr>
          <a:xfrm>
            <a:off x="412377" y="960290"/>
            <a:ext cx="580912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uk-UA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72FC4F-56C5-4B71-BCDE-8413984A66D3}"/>
              </a:ext>
            </a:extLst>
          </p:cNvPr>
          <p:cNvSpPr txBox="1"/>
          <p:nvPr/>
        </p:nvSpPr>
        <p:spPr>
          <a:xfrm>
            <a:off x="7141083" y="782122"/>
            <a:ext cx="406997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517B33-090C-4197-A773-E6504DF839F5}"/>
              </a:ext>
            </a:extLst>
          </p:cNvPr>
          <p:cNvSpPr txBox="1"/>
          <p:nvPr/>
        </p:nvSpPr>
        <p:spPr>
          <a:xfrm>
            <a:off x="0" y="3801034"/>
            <a:ext cx="514574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9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трелка: влево-вправо 2">
            <a:extLst>
              <a:ext uri="{FF2B5EF4-FFF2-40B4-BE49-F238E27FC236}">
                <a16:creationId xmlns:a16="http://schemas.microsoft.com/office/drawing/2014/main" id="{A308ED94-2E2B-45AF-9FF1-26FAE0EADBEB}"/>
              </a:ext>
            </a:extLst>
          </p:cNvPr>
          <p:cNvSpPr/>
          <p:nvPr/>
        </p:nvSpPr>
        <p:spPr>
          <a:xfrm rot="16200000">
            <a:off x="2087977" y="3573530"/>
            <a:ext cx="969789" cy="455006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CC7E4-2B56-46BD-83A1-0EEE5DA740D0}"/>
              </a:ext>
            </a:extLst>
          </p:cNvPr>
          <p:cNvSpPr txBox="1"/>
          <p:nvPr/>
        </p:nvSpPr>
        <p:spPr>
          <a:xfrm>
            <a:off x="0" y="5017429"/>
            <a:ext cx="51457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9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9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3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9BB88A-1D16-4C30-B23C-604B833AF9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" r="4370" b="8157"/>
          <a:stretch/>
        </p:blipFill>
        <p:spPr>
          <a:xfrm>
            <a:off x="8830229" y="0"/>
            <a:ext cx="3361771" cy="45110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5DD283-DBE4-4E4D-8068-EEA48D6A83C9}"/>
              </a:ext>
            </a:extLst>
          </p:cNvPr>
          <p:cNvSpPr txBox="1"/>
          <p:nvPr/>
        </p:nvSpPr>
        <p:spPr>
          <a:xfrm>
            <a:off x="472889" y="-701040"/>
            <a:ext cx="79848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з…мл…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34D556-E822-4D66-9F66-D6C366A102AD}"/>
              </a:ext>
            </a:extLst>
          </p:cNvPr>
          <p:cNvSpPr txBox="1"/>
          <p:nvPr/>
        </p:nvSpPr>
        <p:spPr>
          <a:xfrm>
            <a:off x="308606" y="932081"/>
            <a:ext cx="9216393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д…т…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8F7D9-7351-47E5-B86B-CFBDBD8CDBED}"/>
              </a:ext>
            </a:extLst>
          </p:cNvPr>
          <p:cNvSpPr txBox="1"/>
          <p:nvPr/>
        </p:nvSpPr>
        <p:spPr>
          <a:xfrm>
            <a:off x="472889" y="2565202"/>
            <a:ext cx="815295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…г…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DD6C26-618B-461B-BF84-0802C28628AA}"/>
              </a:ext>
            </a:extLst>
          </p:cNvPr>
          <p:cNvSpPr txBox="1"/>
          <p:nvPr/>
        </p:nvSpPr>
        <p:spPr>
          <a:xfrm>
            <a:off x="571268" y="4343400"/>
            <a:ext cx="79848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…з…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820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04FBED-5079-42E2-8BC3-75BC3DB28772}"/>
              </a:ext>
            </a:extLst>
          </p:cNvPr>
          <p:cNvSpPr txBox="1"/>
          <p:nvPr/>
        </p:nvSpPr>
        <p:spPr>
          <a:xfrm>
            <a:off x="1645921" y="341120"/>
            <a:ext cx="810767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Асоціативний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кущ»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Допишіть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словом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осінь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Рока Нурія - Осінь | Книжкова Хата - магазин цікавих книг! м. Коломия, вул.  Чорновола, 51">
            <a:extLst>
              <a:ext uri="{FF2B5EF4-FFF2-40B4-BE49-F238E27FC236}">
                <a16:creationId xmlns:a16="http://schemas.microsoft.com/office/drawing/2014/main" id="{B3BD1AC5-F14A-45C8-8F9E-4A5CFAF92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0" t="28223" r="15612" b="43333"/>
          <a:stretch/>
        </p:blipFill>
        <p:spPr bwMode="auto">
          <a:xfrm>
            <a:off x="1463041" y="1889760"/>
            <a:ext cx="480060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F47CB5-4668-446B-BF3A-434355FFF1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0" r="4370" b="8157"/>
          <a:stretch/>
        </p:blipFill>
        <p:spPr>
          <a:xfrm>
            <a:off x="9282780" y="10145"/>
            <a:ext cx="2892357" cy="38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3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EA408-FE72-48A9-A26E-2EF7B604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98" y="2011232"/>
            <a:ext cx="9048322" cy="2835536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Ст. 46 – 47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вивчити правило або правило –вірш,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2.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A0E0B1-FFBF-4534-A5AC-B96EB44C6D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" r="4370" b="8157"/>
          <a:stretch/>
        </p:blipFill>
        <p:spPr>
          <a:xfrm>
            <a:off x="8830229" y="0"/>
            <a:ext cx="3361771" cy="451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16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274</TotalTime>
  <Words>130</Words>
  <Application>Microsoft Office PowerPoint</Application>
  <PresentationFormat>Широкоэкранный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Подивись уважно ти: стіл, повітря і коти, мисочка, вареники…-  це усе іменники. Хто? і що? – про них питають. Назву предмета означають. </vt:lpstr>
      <vt:lpstr>…м…нн…к</vt:lpstr>
      <vt:lpstr>Хвилинка  ввічливого письма</vt:lpstr>
      <vt:lpstr>Презентация PowerPoint</vt:lpstr>
      <vt:lpstr>Презентация PowerPoint</vt:lpstr>
      <vt:lpstr>Презентация PowerPoint</vt:lpstr>
      <vt:lpstr> Ст. 46 – 47  вивчити правило або правило –вірш,  вправа 2.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5</cp:revision>
  <dcterms:created xsi:type="dcterms:W3CDTF">2022-05-11T15:44:27Z</dcterms:created>
  <dcterms:modified xsi:type="dcterms:W3CDTF">2022-11-09T17:15:44Z</dcterms:modified>
</cp:coreProperties>
</file>