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6"/>
  </p:notesMasterIdLst>
  <p:sldIdLst>
    <p:sldId id="256" r:id="rId2"/>
    <p:sldId id="275" r:id="rId3"/>
    <p:sldId id="276" r:id="rId4"/>
    <p:sldId id="266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86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5C2427-F2CF-4DCF-9561-76D0139B69AB}" type="datetimeFigureOut">
              <a:rPr lang="uk-UA" smtClean="0"/>
              <a:t>17.11.2022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EB411-8504-42C9-B033-A9DD67CFF3D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5322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93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989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546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28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092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906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793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127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864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834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263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6CF51-C07D-4A97-8EB1-DEDAA36FF785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0959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2">
            <a:extLst>
              <a:ext uri="{FF2B5EF4-FFF2-40B4-BE49-F238E27FC236}">
                <a16:creationId xmlns:a16="http://schemas.microsoft.com/office/drawing/2014/main" id="{73FE7FC0-C803-4443-8EF7-1AFAB705AFF2}"/>
              </a:ext>
            </a:extLst>
          </p:cNvPr>
          <p:cNvSpPr txBox="1">
            <a:spLocks/>
          </p:cNvSpPr>
          <p:nvPr/>
        </p:nvSpPr>
        <p:spPr>
          <a:xfrm>
            <a:off x="-1" y="4806778"/>
            <a:ext cx="12192000" cy="10008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5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Власні іменники – це _______________ </a:t>
            </a:r>
          </a:p>
          <a:p>
            <a:endParaRPr lang="uk-UA" sz="6600" b="1" dirty="0">
              <a:solidFill>
                <a:srgbClr val="FFFF00"/>
              </a:solidFill>
            </a:endParaRPr>
          </a:p>
        </p:txBody>
      </p:sp>
      <p:pic>
        <p:nvPicPr>
          <p:cNvPr id="6" name="Picture 4" descr="Квест- урок &quot;Ми є діти українські, хлопці та дівчата...&quot; - YouTube">
            <a:extLst>
              <a:ext uri="{FF2B5EF4-FFF2-40B4-BE49-F238E27FC236}">
                <a16:creationId xmlns:a16="http://schemas.microsoft.com/office/drawing/2014/main" id="{E86F92D0-AB6D-40C3-80DF-9594721C7E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62" t="3889" r="12031" b="12501"/>
          <a:stretch/>
        </p:blipFill>
        <p:spPr bwMode="auto">
          <a:xfrm>
            <a:off x="2411818" y="0"/>
            <a:ext cx="7368363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2">
            <a:extLst>
              <a:ext uri="{FF2B5EF4-FFF2-40B4-BE49-F238E27FC236}">
                <a16:creationId xmlns:a16="http://schemas.microsoft.com/office/drawing/2014/main" id="{961FB58A-377D-4739-8835-56D865118D13}"/>
              </a:ext>
            </a:extLst>
          </p:cNvPr>
          <p:cNvSpPr txBox="1">
            <a:spLocks/>
          </p:cNvSpPr>
          <p:nvPr/>
        </p:nvSpPr>
        <p:spPr>
          <a:xfrm>
            <a:off x="0" y="5696465"/>
            <a:ext cx="13518293" cy="11615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5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Власні іменники пишуться з _________ </a:t>
            </a:r>
          </a:p>
          <a:p>
            <a:endParaRPr lang="uk-UA" sz="6600" b="1" dirty="0">
              <a:solidFill>
                <a:srgbClr val="FFFF00"/>
              </a:solidFill>
            </a:endParaRPr>
          </a:p>
        </p:txBody>
      </p:sp>
      <p:pic>
        <p:nvPicPr>
          <p:cNvPr id="5" name="Picture 2" descr="Микрофон вокальный Audio-Technica PRO61">
            <a:extLst>
              <a:ext uri="{FF2B5EF4-FFF2-40B4-BE49-F238E27FC236}">
                <a16:creationId xmlns:a16="http://schemas.microsoft.com/office/drawing/2014/main" id="{BB60F349-932C-4234-9FD6-368DA9B09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7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97420" y="1714045"/>
            <a:ext cx="3477209" cy="4306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945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3F564F9-8457-4879-B3E2-0244D48B3EA1}"/>
              </a:ext>
            </a:extLst>
          </p:cNvPr>
          <p:cNvSpPr txBox="1">
            <a:spLocks/>
          </p:cNvSpPr>
          <p:nvPr/>
        </p:nvSpPr>
        <p:spPr>
          <a:xfrm>
            <a:off x="1241593" y="537599"/>
            <a:ext cx="7750007" cy="795901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200" dirty="0"/>
              <a:t>	</a:t>
            </a:r>
            <a:r>
              <a:rPr lang="uk-UA" sz="3200" dirty="0">
                <a:solidFill>
                  <a:schemeClr val="bg1"/>
                </a:solidFill>
              </a:rPr>
              <a:t>Пофантазуйте і дайте кличку тварині, запишіть у зошит.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9" name="Заголовок 2">
            <a:extLst>
              <a:ext uri="{FF2B5EF4-FFF2-40B4-BE49-F238E27FC236}">
                <a16:creationId xmlns:a16="http://schemas.microsoft.com/office/drawing/2014/main" id="{36825599-2B4F-46FC-9AA1-A806DF4A6B82}"/>
              </a:ext>
            </a:extLst>
          </p:cNvPr>
          <p:cNvSpPr txBox="1">
            <a:spLocks/>
          </p:cNvSpPr>
          <p:nvPr/>
        </p:nvSpPr>
        <p:spPr>
          <a:xfrm>
            <a:off x="427694" y="234241"/>
            <a:ext cx="11664779" cy="464924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5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uk-UA" sz="5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Власні іменники – назви країн, міст, сіл, вулиць, річок, гір пиши з великої букви.</a:t>
            </a:r>
          </a:p>
          <a:p>
            <a:endParaRPr lang="uk-UA" sz="6600" b="1" dirty="0">
              <a:solidFill>
                <a:srgbClr val="FFFF00"/>
              </a:solidFill>
            </a:endParaRPr>
          </a:p>
        </p:txBody>
      </p:sp>
      <p:pic>
        <p:nvPicPr>
          <p:cNvPr id="2052" name="Picture 4" descr="Молодіжний Лайфхак: День захисту дітей у різних країнах світу">
            <a:extLst>
              <a:ext uri="{FF2B5EF4-FFF2-40B4-BE49-F238E27FC236}">
                <a16:creationId xmlns:a16="http://schemas.microsoft.com/office/drawing/2014/main" id="{AD9804E9-C289-47C9-9A62-AED8B75F4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155" y="1940767"/>
            <a:ext cx="5862940" cy="4842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00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2">
            <a:extLst>
              <a:ext uri="{FF2B5EF4-FFF2-40B4-BE49-F238E27FC236}">
                <a16:creationId xmlns:a16="http://schemas.microsoft.com/office/drawing/2014/main" id="{92D32A48-84A3-45EE-B954-CF40F962806B}"/>
              </a:ext>
            </a:extLst>
          </p:cNvPr>
          <p:cNvSpPr txBox="1">
            <a:spLocks/>
          </p:cNvSpPr>
          <p:nvPr/>
        </p:nvSpPr>
        <p:spPr>
          <a:xfrm>
            <a:off x="5417462" y="385112"/>
            <a:ext cx="3275387" cy="9188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...країна.</a:t>
            </a:r>
          </a:p>
          <a:p>
            <a:endParaRPr lang="uk-UA" sz="4800" dirty="0">
              <a:solidFill>
                <a:schemeClr val="bg1"/>
              </a:solidFill>
            </a:endParaRPr>
          </a:p>
        </p:txBody>
      </p:sp>
      <p:sp>
        <p:nvSpPr>
          <p:cNvPr id="12" name="Заголовок 2">
            <a:extLst>
              <a:ext uri="{FF2B5EF4-FFF2-40B4-BE49-F238E27FC236}">
                <a16:creationId xmlns:a16="http://schemas.microsoft.com/office/drawing/2014/main" id="{4721F296-9D1B-47CB-ADF2-25650C0D3D04}"/>
              </a:ext>
            </a:extLst>
          </p:cNvPr>
          <p:cNvSpPr txBox="1">
            <a:spLocks/>
          </p:cNvSpPr>
          <p:nvPr/>
        </p:nvSpPr>
        <p:spPr>
          <a:xfrm>
            <a:off x="546661" y="649347"/>
            <a:ext cx="9346848" cy="9188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живу  в                              області.        </a:t>
            </a:r>
          </a:p>
          <a:p>
            <a:endParaRPr lang="uk-UA" sz="4800" dirty="0">
              <a:solidFill>
                <a:schemeClr val="bg1"/>
              </a:solidFill>
            </a:endParaRPr>
          </a:p>
        </p:txBody>
      </p:sp>
      <p:sp>
        <p:nvSpPr>
          <p:cNvPr id="13" name="Заголовок 2">
            <a:extLst>
              <a:ext uri="{FF2B5EF4-FFF2-40B4-BE49-F238E27FC236}">
                <a16:creationId xmlns:a16="http://schemas.microsoft.com/office/drawing/2014/main" id="{5CCC5E9E-2834-4E2F-A8D3-0D83810FC443}"/>
              </a:ext>
            </a:extLst>
          </p:cNvPr>
          <p:cNvSpPr txBox="1">
            <a:spLocks/>
          </p:cNvSpPr>
          <p:nvPr/>
        </p:nvSpPr>
        <p:spPr>
          <a:xfrm>
            <a:off x="3232205" y="648417"/>
            <a:ext cx="3327049" cy="11100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uk-UA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арківській</a:t>
            </a:r>
            <a:r>
              <a:rPr lang="uk-UA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uk-UA" sz="4800" dirty="0">
              <a:solidFill>
                <a:schemeClr val="bg1"/>
              </a:solidFill>
            </a:endParaRPr>
          </a:p>
        </p:txBody>
      </p:sp>
      <p:sp>
        <p:nvSpPr>
          <p:cNvPr id="14" name="Заголовок 2">
            <a:extLst>
              <a:ext uri="{FF2B5EF4-FFF2-40B4-BE49-F238E27FC236}">
                <a16:creationId xmlns:a16="http://schemas.microsoft.com/office/drawing/2014/main" id="{5274BD19-95A1-4B6C-8829-5B8F00C5AC23}"/>
              </a:ext>
            </a:extLst>
          </p:cNvPr>
          <p:cNvSpPr txBox="1">
            <a:spLocks/>
          </p:cNvSpPr>
          <p:nvPr/>
        </p:nvSpPr>
        <p:spPr>
          <a:xfrm>
            <a:off x="5359579" y="4249120"/>
            <a:ext cx="2308457" cy="9188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uk-UA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ерла</a:t>
            </a:r>
            <a:r>
              <a:rPr lang="uk-UA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sz="4800" dirty="0">
              <a:solidFill>
                <a:schemeClr val="bg1"/>
              </a:solidFill>
            </a:endParaRPr>
          </a:p>
        </p:txBody>
      </p:sp>
      <p:sp>
        <p:nvSpPr>
          <p:cNvPr id="15" name="Заголовок 2">
            <a:extLst>
              <a:ext uri="{FF2B5EF4-FFF2-40B4-BE49-F238E27FC236}">
                <a16:creationId xmlns:a16="http://schemas.microsoft.com/office/drawing/2014/main" id="{AE78B646-0CF8-4759-9E99-C05F202D0A1D}"/>
              </a:ext>
            </a:extLst>
          </p:cNvPr>
          <p:cNvSpPr txBox="1">
            <a:spLocks/>
          </p:cNvSpPr>
          <p:nvPr/>
        </p:nvSpPr>
        <p:spPr>
          <a:xfrm>
            <a:off x="5741699" y="1762126"/>
            <a:ext cx="2951149" cy="9188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uk-UA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юбівка</a:t>
            </a:r>
            <a:r>
              <a:rPr lang="uk-UA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sz="4800" dirty="0">
              <a:solidFill>
                <a:schemeClr val="bg1"/>
              </a:solidFill>
            </a:endParaRPr>
          </a:p>
        </p:txBody>
      </p:sp>
      <p:sp>
        <p:nvSpPr>
          <p:cNvPr id="16" name="Заголовок 2">
            <a:extLst>
              <a:ext uri="{FF2B5EF4-FFF2-40B4-BE49-F238E27FC236}">
                <a16:creationId xmlns:a16="http://schemas.microsoft.com/office/drawing/2014/main" id="{57594645-5A84-4E76-99D7-5ED078C695BF}"/>
              </a:ext>
            </a:extLst>
          </p:cNvPr>
          <p:cNvSpPr txBox="1">
            <a:spLocks/>
          </p:cNvSpPr>
          <p:nvPr/>
        </p:nvSpPr>
        <p:spPr>
          <a:xfrm>
            <a:off x="5576868" y="5248520"/>
            <a:ext cx="2628560" cy="9188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uk-UA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арпати</a:t>
            </a:r>
            <a:endParaRPr lang="uk-UA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4800" dirty="0">
              <a:solidFill>
                <a:schemeClr val="bg1"/>
              </a:solidFill>
            </a:endParaRPr>
          </a:p>
        </p:txBody>
      </p:sp>
      <p:sp>
        <p:nvSpPr>
          <p:cNvPr id="17" name="Заголовок 2">
            <a:extLst>
              <a:ext uri="{FF2B5EF4-FFF2-40B4-BE49-F238E27FC236}">
                <a16:creationId xmlns:a16="http://schemas.microsoft.com/office/drawing/2014/main" id="{DABBA50A-04A1-40B1-A6F2-38761DEA30E6}"/>
              </a:ext>
            </a:extLst>
          </p:cNvPr>
          <p:cNvSpPr txBox="1">
            <a:spLocks/>
          </p:cNvSpPr>
          <p:nvPr/>
        </p:nvSpPr>
        <p:spPr>
          <a:xfrm>
            <a:off x="7217273" y="2976412"/>
            <a:ext cx="3515866" cy="9188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uk-UA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жерельній</a:t>
            </a:r>
            <a:r>
              <a:rPr lang="uk-UA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sz="4800" dirty="0">
              <a:solidFill>
                <a:schemeClr val="bg1"/>
              </a:solidFill>
            </a:endParaRPr>
          </a:p>
        </p:txBody>
      </p:sp>
      <p:sp>
        <p:nvSpPr>
          <p:cNvPr id="18" name="Заголовок 2">
            <a:extLst>
              <a:ext uri="{FF2B5EF4-FFF2-40B4-BE49-F238E27FC236}">
                <a16:creationId xmlns:a16="http://schemas.microsoft.com/office/drawing/2014/main" id="{767A1600-0649-46D0-B151-3606AB296FF6}"/>
              </a:ext>
            </a:extLst>
          </p:cNvPr>
          <p:cNvSpPr txBox="1">
            <a:spLocks/>
          </p:cNvSpPr>
          <p:nvPr/>
        </p:nvSpPr>
        <p:spPr>
          <a:xfrm>
            <a:off x="571154" y="1721849"/>
            <a:ext cx="6025150" cy="999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Моє рідне село/місто    </a:t>
            </a:r>
          </a:p>
          <a:p>
            <a:endParaRPr lang="uk-UA" sz="4800" dirty="0">
              <a:solidFill>
                <a:schemeClr val="bg1"/>
              </a:solidFill>
            </a:endParaRPr>
          </a:p>
        </p:txBody>
      </p:sp>
      <p:sp>
        <p:nvSpPr>
          <p:cNvPr id="19" name="Заголовок 2">
            <a:extLst>
              <a:ext uri="{FF2B5EF4-FFF2-40B4-BE49-F238E27FC236}">
                <a16:creationId xmlns:a16="http://schemas.microsoft.com/office/drawing/2014/main" id="{8227738F-91CB-43CB-AE00-E082EC2F51D5}"/>
              </a:ext>
            </a:extLst>
          </p:cNvPr>
          <p:cNvSpPr txBox="1">
            <a:spLocks/>
          </p:cNvSpPr>
          <p:nvPr/>
        </p:nvSpPr>
        <p:spPr>
          <a:xfrm>
            <a:off x="576506" y="2952738"/>
            <a:ext cx="7151170" cy="999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 сім’я мешкає на вулиці    </a:t>
            </a:r>
          </a:p>
          <a:p>
            <a:endParaRPr lang="uk-UA" sz="4800" dirty="0">
              <a:solidFill>
                <a:schemeClr val="bg1"/>
              </a:solidFill>
            </a:endParaRPr>
          </a:p>
        </p:txBody>
      </p:sp>
      <p:sp>
        <p:nvSpPr>
          <p:cNvPr id="20" name="Заголовок 2">
            <a:extLst>
              <a:ext uri="{FF2B5EF4-FFF2-40B4-BE49-F238E27FC236}">
                <a16:creationId xmlns:a16="http://schemas.microsoft.com/office/drawing/2014/main" id="{A0C92DAE-D31C-4BD8-894C-D420712F9A79}"/>
              </a:ext>
            </a:extLst>
          </p:cNvPr>
          <p:cNvSpPr txBox="1">
            <a:spLocks/>
          </p:cNvSpPr>
          <p:nvPr/>
        </p:nvSpPr>
        <p:spPr>
          <a:xfrm>
            <a:off x="546661" y="4168565"/>
            <a:ext cx="5524845" cy="999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Недалеко тече річка    </a:t>
            </a:r>
          </a:p>
          <a:p>
            <a:endParaRPr lang="uk-UA" sz="4800" dirty="0">
              <a:solidFill>
                <a:schemeClr val="bg1"/>
              </a:solidFill>
            </a:endParaRPr>
          </a:p>
        </p:txBody>
      </p:sp>
      <p:sp>
        <p:nvSpPr>
          <p:cNvPr id="21" name="Заголовок 2">
            <a:extLst>
              <a:ext uri="{FF2B5EF4-FFF2-40B4-BE49-F238E27FC236}">
                <a16:creationId xmlns:a16="http://schemas.microsoft.com/office/drawing/2014/main" id="{7095F6FC-6A0F-45F0-82CE-40C6A93CDA95}"/>
              </a:ext>
            </a:extLst>
          </p:cNvPr>
          <p:cNvSpPr txBox="1">
            <a:spLocks/>
          </p:cNvSpPr>
          <p:nvPr/>
        </p:nvSpPr>
        <p:spPr>
          <a:xfrm>
            <a:off x="513272" y="5291019"/>
            <a:ext cx="4846307" cy="9994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хочу поїхати  у/до   </a:t>
            </a:r>
          </a:p>
          <a:p>
            <a:endParaRPr lang="uk-UA" sz="4800" dirty="0">
              <a:solidFill>
                <a:schemeClr val="bg1"/>
              </a:solidFill>
            </a:endParaRPr>
          </a:p>
        </p:txBody>
      </p:sp>
      <p:sp>
        <p:nvSpPr>
          <p:cNvPr id="23" name="Заголовок 2">
            <a:extLst>
              <a:ext uri="{FF2B5EF4-FFF2-40B4-BE49-F238E27FC236}">
                <a16:creationId xmlns:a16="http://schemas.microsoft.com/office/drawing/2014/main" id="{4D17ED7F-5D3E-4D40-81D1-AB9B01F88DAF}"/>
              </a:ext>
            </a:extLst>
          </p:cNvPr>
          <p:cNvSpPr txBox="1">
            <a:spLocks/>
          </p:cNvSpPr>
          <p:nvPr/>
        </p:nvSpPr>
        <p:spPr>
          <a:xfrm>
            <a:off x="8322143" y="5248519"/>
            <a:ext cx="3869857" cy="9188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...орного моря.</a:t>
            </a:r>
          </a:p>
          <a:p>
            <a:endParaRPr lang="uk-UA" sz="4800" dirty="0">
              <a:solidFill>
                <a:schemeClr val="bg1"/>
              </a:solidFill>
            </a:endParaRPr>
          </a:p>
        </p:txBody>
      </p:sp>
      <p:pic>
        <p:nvPicPr>
          <p:cNvPr id="22" name="Picture 4" descr="Квест- урок &quot;Ми є діти українські, хлопці та дівчата...&quot; - YouTube">
            <a:extLst>
              <a:ext uri="{FF2B5EF4-FFF2-40B4-BE49-F238E27FC236}">
                <a16:creationId xmlns:a16="http://schemas.microsoft.com/office/drawing/2014/main" id="{5D6719B0-C3F7-431F-B69D-5E6F858867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62" t="3889" r="12031" b="12501"/>
          <a:stretch/>
        </p:blipFill>
        <p:spPr bwMode="auto">
          <a:xfrm>
            <a:off x="8744511" y="332551"/>
            <a:ext cx="3205698" cy="218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7207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DA61B38-0507-478C-967E-C64E79AEB25A}"/>
              </a:ext>
            </a:extLst>
          </p:cNvPr>
          <p:cNvSpPr txBox="1">
            <a:spLocks/>
          </p:cNvSpPr>
          <p:nvPr/>
        </p:nvSpPr>
        <p:spPr>
          <a:xfrm>
            <a:off x="-148590" y="1817370"/>
            <a:ext cx="8968740" cy="181737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Фотообої Фізична карта України купити на стіну • Еко Шпалери">
            <a:extLst>
              <a:ext uri="{FF2B5EF4-FFF2-40B4-BE49-F238E27FC236}">
                <a16:creationId xmlns:a16="http://schemas.microsoft.com/office/drawing/2014/main" id="{5E17B0D8-901C-421E-8A58-61C872DBCA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70"/>
          <a:stretch/>
        </p:blipFill>
        <p:spPr bwMode="auto">
          <a:xfrm>
            <a:off x="2475722" y="329076"/>
            <a:ext cx="7240555" cy="5581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1B678EF-517F-4B88-8270-BA98D35DD367}"/>
              </a:ext>
            </a:extLst>
          </p:cNvPr>
          <p:cNvSpPr txBox="1"/>
          <p:nvPr/>
        </p:nvSpPr>
        <p:spPr>
          <a:xfrm flipH="1">
            <a:off x="1426650" y="6008914"/>
            <a:ext cx="10609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Користуючись картою, запишіть назву країни, назву міста, назву річки, назву моря, назву гір. </a:t>
            </a:r>
          </a:p>
        </p:txBody>
      </p:sp>
    </p:spTree>
    <p:extLst>
      <p:ext uri="{BB962C8B-B14F-4D97-AF65-F5344CB8AC3E}">
        <p14:creationId xmlns:p14="http://schemas.microsoft.com/office/powerpoint/2010/main" val="2301365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898</TotalTime>
  <Words>115</Words>
  <Application>Microsoft Office PowerPoint</Application>
  <PresentationFormat>Широкоэкранный</PresentationFormat>
  <Paragraphs>17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Розрізняю слова,  які відповідають  на питання  хто? що?</dc:title>
  <dc:creator>Максим</dc:creator>
  <cp:lastModifiedBy>Максим</cp:lastModifiedBy>
  <cp:revision>24</cp:revision>
  <dcterms:created xsi:type="dcterms:W3CDTF">2022-05-11T15:44:27Z</dcterms:created>
  <dcterms:modified xsi:type="dcterms:W3CDTF">2022-11-17T11:35:04Z</dcterms:modified>
</cp:coreProperties>
</file>