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9"/>
  </p:notesMasterIdLst>
  <p:sldIdLst>
    <p:sldId id="279" r:id="rId2"/>
    <p:sldId id="280" r:id="rId3"/>
    <p:sldId id="281" r:id="rId4"/>
    <p:sldId id="282" r:id="rId5"/>
    <p:sldId id="284" r:id="rId6"/>
    <p:sldId id="285" r:id="rId7"/>
    <p:sldId id="27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8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C2427-F2CF-4DCF-9561-76D0139B69AB}" type="datetimeFigureOut">
              <a:rPr lang="uk-UA" smtClean="0"/>
              <a:t>22.11.2022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EB411-8504-42C9-B033-A9DD67CFF3D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5322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93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989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546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28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092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906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79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12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86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83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26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6CF51-C07D-4A97-8EB1-DEDAA36FF78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0959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4A219-02F8-41B4-9ADF-5BADE16CA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77" y="1969991"/>
            <a:ext cx="11123645" cy="1325563"/>
          </a:xfrm>
        </p:spPr>
        <p:txBody>
          <a:bodyPr/>
          <a:lstStyle/>
          <a:p>
            <a:pPr algn="ctr"/>
            <a:r>
              <a:rPr lang="uk-UA" dirty="0"/>
              <a:t> Навчаємося вживати слова – назви предметів (іменники)</a:t>
            </a:r>
          </a:p>
        </p:txBody>
      </p:sp>
    </p:spTree>
    <p:extLst>
      <p:ext uri="{BB962C8B-B14F-4D97-AF65-F5344CB8AC3E}">
        <p14:creationId xmlns:p14="http://schemas.microsoft.com/office/powerpoint/2010/main" val="40931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6E6B4-0EDF-482A-A56A-065B5596A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2028" y="215836"/>
            <a:ext cx="4163009" cy="1325563"/>
          </a:xfrm>
        </p:spPr>
        <p:txBody>
          <a:bodyPr/>
          <a:lstStyle/>
          <a:p>
            <a:r>
              <a:rPr lang="uk-UA" dirty="0"/>
              <a:t>Вправи - тести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33BDB6F-3333-4E4A-B017-DBAA519247CB}"/>
              </a:ext>
            </a:extLst>
          </p:cNvPr>
          <p:cNvSpPr txBox="1">
            <a:spLocks/>
          </p:cNvSpPr>
          <p:nvPr/>
        </p:nvSpPr>
        <p:spPr>
          <a:xfrm>
            <a:off x="665584" y="1870268"/>
            <a:ext cx="10860832" cy="91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Слова - назви предметів (іменники) відповідають на питання</a:t>
            </a:r>
          </a:p>
          <a:p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endParaRPr lang="uk-UA" sz="4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12FB8-3C5F-44A2-940D-B1807DC1C50F}"/>
              </a:ext>
            </a:extLst>
          </p:cNvPr>
          <p:cNvSpPr txBox="1"/>
          <p:nvPr/>
        </p:nvSpPr>
        <p:spPr>
          <a:xfrm>
            <a:off x="1418096" y="3698696"/>
            <a:ext cx="43754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хто? які?</a:t>
            </a:r>
            <a:endParaRPr lang="uk-UA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BBB790-7BBE-42C8-8CA4-43DF1ED7F447}"/>
              </a:ext>
            </a:extLst>
          </p:cNvPr>
          <p:cNvSpPr txBox="1"/>
          <p:nvPr/>
        </p:nvSpPr>
        <p:spPr>
          <a:xfrm>
            <a:off x="1334899" y="4572193"/>
            <a:ext cx="38420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що роблять? хто?  </a:t>
            </a:r>
            <a:endParaRPr lang="uk-UA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53584-1C82-444B-8E6E-B7AC0D5F3826}"/>
              </a:ext>
            </a:extLst>
          </p:cNvPr>
          <p:cNvSpPr txBox="1"/>
          <p:nvPr/>
        </p:nvSpPr>
        <p:spPr>
          <a:xfrm>
            <a:off x="1334899" y="5445690"/>
            <a:ext cx="56257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що? хто?</a:t>
            </a:r>
            <a:endParaRPr lang="uk-UA" sz="32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F1BD7D-BDCB-4C3C-B73B-FDEBFAE49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88" b="100000" l="0" r="9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77936" y="2789113"/>
            <a:ext cx="2674620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0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33BDB6F-3333-4E4A-B017-DBAA519247CB}"/>
              </a:ext>
            </a:extLst>
          </p:cNvPr>
          <p:cNvSpPr txBox="1">
            <a:spLocks/>
          </p:cNvSpPr>
          <p:nvPr/>
        </p:nvSpPr>
        <p:spPr>
          <a:xfrm>
            <a:off x="834875" y="976212"/>
            <a:ext cx="10860832" cy="91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Вибери рядок, де записані лише слова, які відповідають на питання що?</a:t>
            </a:r>
          </a:p>
          <a:p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12FB8-3C5F-44A2-940D-B1807DC1C50F}"/>
              </a:ext>
            </a:extLst>
          </p:cNvPr>
          <p:cNvSpPr txBox="1"/>
          <p:nvPr/>
        </p:nvSpPr>
        <p:spPr>
          <a:xfrm>
            <a:off x="1334899" y="2658563"/>
            <a:ext cx="51467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uk-UA" dirty="0"/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чайник, пенал, людина;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BBB790-7BBE-42C8-8CA4-43DF1ED7F447}"/>
              </a:ext>
            </a:extLst>
          </p:cNvPr>
          <p:cNvSpPr txBox="1"/>
          <p:nvPr/>
        </p:nvSpPr>
        <p:spPr>
          <a:xfrm>
            <a:off x="1334899" y="3430300"/>
            <a:ext cx="43754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лінійка, сік, хмара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53584-1C82-444B-8E6E-B7AC0D5F3826}"/>
              </a:ext>
            </a:extLst>
          </p:cNvPr>
          <p:cNvSpPr txBox="1"/>
          <p:nvPr/>
        </p:nvSpPr>
        <p:spPr>
          <a:xfrm>
            <a:off x="1334899" y="4202037"/>
            <a:ext cx="56257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коса,  риба, заєць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06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33BDB6F-3333-4E4A-B017-DBAA519247CB}"/>
              </a:ext>
            </a:extLst>
          </p:cNvPr>
          <p:cNvSpPr txBox="1">
            <a:spLocks/>
          </p:cNvSpPr>
          <p:nvPr/>
        </p:nvSpPr>
        <p:spPr>
          <a:xfrm>
            <a:off x="877078" y="1412310"/>
            <a:ext cx="10860832" cy="91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 великої букви пишуться 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endParaRPr lang="uk-UA" sz="4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12FB8-3C5F-44A2-940D-B1807DC1C50F}"/>
              </a:ext>
            </a:extLst>
          </p:cNvPr>
          <p:cNvSpPr txBox="1"/>
          <p:nvPr/>
        </p:nvSpPr>
        <p:spPr>
          <a:xfrm>
            <a:off x="1334899" y="2658563"/>
            <a:ext cx="51467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слова – назви дерев</a:t>
            </a:r>
            <a:endParaRPr lang="uk-UA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BBB790-7BBE-42C8-8CA4-43DF1ED7F447}"/>
              </a:ext>
            </a:extLst>
          </p:cNvPr>
          <p:cNvSpPr txBox="1"/>
          <p:nvPr/>
        </p:nvSpPr>
        <p:spPr>
          <a:xfrm>
            <a:off x="1334899" y="3429000"/>
            <a:ext cx="43754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слова – назви комах</a:t>
            </a:r>
            <a:endParaRPr lang="uk-UA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53584-1C82-444B-8E6E-B7AC0D5F3826}"/>
              </a:ext>
            </a:extLst>
          </p:cNvPr>
          <p:cNvSpPr txBox="1"/>
          <p:nvPr/>
        </p:nvSpPr>
        <p:spPr>
          <a:xfrm>
            <a:off x="1334899" y="4161453"/>
            <a:ext cx="47611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слова – клички тварин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24199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33BDB6F-3333-4E4A-B017-DBAA519247CB}"/>
              </a:ext>
            </a:extLst>
          </p:cNvPr>
          <p:cNvSpPr txBox="1">
            <a:spLocks/>
          </p:cNvSpPr>
          <p:nvPr/>
        </p:nvSpPr>
        <p:spPr>
          <a:xfrm>
            <a:off x="665584" y="953252"/>
            <a:ext cx="10860832" cy="1246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Змініть слова – назви предметів (іменники)  за числами ( один  - багато) 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endParaRPr lang="uk-UA" sz="4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12FB8-3C5F-44A2-940D-B1807DC1C50F}"/>
              </a:ext>
            </a:extLst>
          </p:cNvPr>
          <p:cNvSpPr txBox="1"/>
          <p:nvPr/>
        </p:nvSpPr>
        <p:spPr>
          <a:xfrm>
            <a:off x="1334899" y="2658563"/>
            <a:ext cx="51467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ліс –                </a:t>
            </a:r>
            <a:endParaRPr lang="uk-UA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BBB790-7BBE-42C8-8CA4-43DF1ED7F447}"/>
              </a:ext>
            </a:extLst>
          </p:cNvPr>
          <p:cNvSpPr txBox="1"/>
          <p:nvPr/>
        </p:nvSpPr>
        <p:spPr>
          <a:xfrm>
            <a:off x="1334899" y="3429000"/>
            <a:ext cx="49352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рука  –</a:t>
            </a:r>
            <a:endParaRPr lang="uk-UA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53584-1C82-444B-8E6E-B7AC0D5F3826}"/>
              </a:ext>
            </a:extLst>
          </p:cNvPr>
          <p:cNvSpPr txBox="1"/>
          <p:nvPr/>
        </p:nvSpPr>
        <p:spPr>
          <a:xfrm>
            <a:off x="1334899" y="4202037"/>
            <a:ext cx="47611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озеро–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118617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33BDB6F-3333-4E4A-B017-DBAA519247CB}"/>
              </a:ext>
            </a:extLst>
          </p:cNvPr>
          <p:cNvSpPr txBox="1">
            <a:spLocks/>
          </p:cNvSpPr>
          <p:nvPr/>
        </p:nvSpPr>
        <p:spPr>
          <a:xfrm>
            <a:off x="665584" y="700033"/>
            <a:ext cx="10860832" cy="12462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Доберіть та запишіть до поданих слів – назв предметів (іменників) власні назви. З одним зі словосполучень складіть та запишіть речення.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endParaRPr lang="uk-UA" sz="4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12FB8-3C5F-44A2-940D-B1807DC1C50F}"/>
              </a:ext>
            </a:extLst>
          </p:cNvPr>
          <p:cNvSpPr txBox="1"/>
          <p:nvPr/>
        </p:nvSpPr>
        <p:spPr>
          <a:xfrm>
            <a:off x="665584" y="2727184"/>
            <a:ext cx="38877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Коза   ______ ,                 </a:t>
            </a:r>
            <a:endParaRPr lang="uk-UA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BBB790-7BBE-42C8-8CA4-43DF1ED7F447}"/>
              </a:ext>
            </a:extLst>
          </p:cNvPr>
          <p:cNvSpPr txBox="1"/>
          <p:nvPr/>
        </p:nvSpPr>
        <p:spPr>
          <a:xfrm>
            <a:off x="4171405" y="2775386"/>
            <a:ext cx="49352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місто ______ ,</a:t>
            </a:r>
            <a:endParaRPr lang="uk-UA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53584-1C82-444B-8E6E-B7AC0D5F3826}"/>
              </a:ext>
            </a:extLst>
          </p:cNvPr>
          <p:cNvSpPr txBox="1"/>
          <p:nvPr/>
        </p:nvSpPr>
        <p:spPr>
          <a:xfrm>
            <a:off x="7829006" y="2775386"/>
            <a:ext cx="3937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річка ________.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183547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3F564F9-8457-4879-B3E2-0244D48B3EA1}"/>
              </a:ext>
            </a:extLst>
          </p:cNvPr>
          <p:cNvSpPr txBox="1">
            <a:spLocks/>
          </p:cNvSpPr>
          <p:nvPr/>
        </p:nvSpPr>
        <p:spPr>
          <a:xfrm>
            <a:off x="644849" y="2154439"/>
            <a:ext cx="9983755" cy="79590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8800" dirty="0">
                <a:solidFill>
                  <a:schemeClr val="tx1"/>
                </a:solidFill>
              </a:rPr>
              <a:t>Ст. 64  вправа 37</a:t>
            </a: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572F0688-1167-4126-AAB2-6703A2D70CB4}"/>
              </a:ext>
            </a:extLst>
          </p:cNvPr>
          <p:cNvSpPr txBox="1">
            <a:spLocks/>
          </p:cNvSpPr>
          <p:nvPr/>
        </p:nvSpPr>
        <p:spPr>
          <a:xfrm>
            <a:off x="821637" y="591769"/>
            <a:ext cx="7203233" cy="79590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i="1" dirty="0">
                <a:solidFill>
                  <a:schemeClr val="tx1"/>
                </a:solidFill>
              </a:rPr>
              <a:t>Виконай самостійно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3C8B01-111D-432C-89AD-F6B7A6DC22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88" b="100000" l="0" r="9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61822" y="371359"/>
            <a:ext cx="2674620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98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1026</TotalTime>
  <Words>175</Words>
  <Application>Microsoft Office PowerPoint</Application>
  <PresentationFormat>Широкоэкранный</PresentationFormat>
  <Paragraphs>31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 Навчаємося вживати слова – назви предметів (іменники)</vt:lpstr>
      <vt:lpstr>Вправи - тести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Розрізняю слова,  які відповідають  на питання  хто? що?</dc:title>
  <dc:creator>Максим</dc:creator>
  <cp:lastModifiedBy>Максим</cp:lastModifiedBy>
  <cp:revision>30</cp:revision>
  <dcterms:created xsi:type="dcterms:W3CDTF">2022-05-11T15:44:27Z</dcterms:created>
  <dcterms:modified xsi:type="dcterms:W3CDTF">2022-11-22T19:24:34Z</dcterms:modified>
</cp:coreProperties>
</file>