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96" r:id="rId4"/>
    <p:sldId id="298" r:id="rId5"/>
    <p:sldId id="299" r:id="rId6"/>
    <p:sldId id="300" r:id="rId7"/>
    <p:sldId id="294" r:id="rId8"/>
    <p:sldId id="291" r:id="rId9"/>
    <p:sldId id="288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08.11.2022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0244" y="0"/>
            <a:ext cx="1712686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9FC2DA66-51A0-4026-A9B5-62D88392E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6026834" cy="507072"/>
          </a:xfrm>
        </p:spPr>
        <p:txBody>
          <a:bodyPr>
            <a:noAutofit/>
          </a:bodyPr>
          <a:lstStyle/>
          <a:p>
            <a:r>
              <a:rPr lang="uk-UA" sz="3600" i="1" dirty="0"/>
              <a:t>Оберіть правильну відповідь.</a:t>
            </a:r>
          </a:p>
        </p:txBody>
      </p:sp>
      <p:sp>
        <p:nvSpPr>
          <p:cNvPr id="11" name="Заголовок 8">
            <a:extLst>
              <a:ext uri="{FF2B5EF4-FFF2-40B4-BE49-F238E27FC236}">
                <a16:creationId xmlns:a16="http://schemas.microsoft.com/office/drawing/2014/main" id="{2F29D793-614A-49CD-B5E6-7A2FA1AE3725}"/>
              </a:ext>
            </a:extLst>
          </p:cNvPr>
          <p:cNvSpPr txBox="1">
            <a:spLocks/>
          </p:cNvSpPr>
          <p:nvPr/>
        </p:nvSpPr>
        <p:spPr>
          <a:xfrm>
            <a:off x="179070" y="1742718"/>
            <a:ext cx="10339754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1.У якому виразі дія віднімання виконується другою.</a:t>
            </a:r>
          </a:p>
        </p:txBody>
      </p:sp>
      <p:sp>
        <p:nvSpPr>
          <p:cNvPr id="12" name="Заголовок 8">
            <a:extLst>
              <a:ext uri="{FF2B5EF4-FFF2-40B4-BE49-F238E27FC236}">
                <a16:creationId xmlns:a16="http://schemas.microsoft.com/office/drawing/2014/main" id="{2CD28DCF-D196-4F89-A835-E913E18B23AD}"/>
              </a:ext>
            </a:extLst>
          </p:cNvPr>
          <p:cNvSpPr txBox="1">
            <a:spLocks/>
          </p:cNvSpPr>
          <p:nvPr/>
        </p:nvSpPr>
        <p:spPr>
          <a:xfrm>
            <a:off x="838201" y="2514448"/>
            <a:ext cx="2903805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А) 17 + (9 – 6)</a:t>
            </a:r>
          </a:p>
        </p:txBody>
      </p:sp>
      <p:sp>
        <p:nvSpPr>
          <p:cNvPr id="13" name="Заголовок 8">
            <a:extLst>
              <a:ext uri="{FF2B5EF4-FFF2-40B4-BE49-F238E27FC236}">
                <a16:creationId xmlns:a16="http://schemas.microsoft.com/office/drawing/2014/main" id="{0E350415-BCFF-40CF-BBD6-B738E0A8283B}"/>
              </a:ext>
            </a:extLst>
          </p:cNvPr>
          <p:cNvSpPr txBox="1">
            <a:spLocks/>
          </p:cNvSpPr>
          <p:nvPr/>
        </p:nvSpPr>
        <p:spPr>
          <a:xfrm>
            <a:off x="821202" y="3329409"/>
            <a:ext cx="2903805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Б) 8 – 4 + 10</a:t>
            </a:r>
          </a:p>
        </p:txBody>
      </p:sp>
      <p:sp>
        <p:nvSpPr>
          <p:cNvPr id="14" name="Заголовок 8">
            <a:extLst>
              <a:ext uri="{FF2B5EF4-FFF2-40B4-BE49-F238E27FC236}">
                <a16:creationId xmlns:a16="http://schemas.microsoft.com/office/drawing/2014/main" id="{F0BEF8E9-D58C-405D-905E-11E0EA14EFA3}"/>
              </a:ext>
            </a:extLst>
          </p:cNvPr>
          <p:cNvSpPr txBox="1">
            <a:spLocks/>
          </p:cNvSpPr>
          <p:nvPr/>
        </p:nvSpPr>
        <p:spPr>
          <a:xfrm>
            <a:off x="778999" y="4144370"/>
            <a:ext cx="2903805" cy="50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dirty="0"/>
              <a:t>В</a:t>
            </a:r>
            <a:r>
              <a:rPr lang="uk-UA" sz="3600"/>
              <a:t>) </a:t>
            </a:r>
            <a:r>
              <a:rPr lang="uk-UA" sz="3600" dirty="0"/>
              <a:t>20 -  (4 + 7)</a:t>
            </a:r>
          </a:p>
        </p:txBody>
      </p:sp>
      <p:pic>
        <p:nvPicPr>
          <p:cNvPr id="4098" name="Picture 2" descr="ᐈ Про попа, дяка і паламаря — українська казка | Читати на Дерево Казок">
            <a:extLst>
              <a:ext uri="{FF2B5EF4-FFF2-40B4-BE49-F238E27FC236}">
                <a16:creationId xmlns:a16="http://schemas.microsoft.com/office/drawing/2014/main" id="{13C1DF1C-0F21-4EAF-9C75-E29A30AE5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025" y="317946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Ключик золотой рисунок - фото и картинки abrakadabra.fun">
            <a:extLst>
              <a:ext uri="{FF2B5EF4-FFF2-40B4-BE49-F238E27FC236}">
                <a16:creationId xmlns:a16="http://schemas.microsoft.com/office/drawing/2014/main" id="{8DED5980-8D0C-4C44-BA15-D2B200599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35189">
            <a:off x="8794384" y="-243745"/>
            <a:ext cx="920031" cy="211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A1394D7-BB69-4CEB-B6A0-28BD0B08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88071"/>
            <a:ext cx="9728744" cy="27942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Залежність </a:t>
            </a:r>
            <a:br>
              <a:rPr lang="uk-UA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суми і різниці</a:t>
            </a:r>
            <a:br>
              <a:rPr lang="uk-UA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від зміни одного з компонентів  </a:t>
            </a:r>
            <a:endParaRPr lang="uk-UA" sz="23200" b="1" dirty="0"/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00244" y="0"/>
            <a:ext cx="1712686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6288C6-5ED5-4B59-AAF9-37732632EF41}"/>
              </a:ext>
            </a:extLst>
          </p:cNvPr>
          <p:cNvSpPr txBox="1"/>
          <p:nvPr/>
        </p:nvSpPr>
        <p:spPr>
          <a:xfrm>
            <a:off x="5528604" y="3466737"/>
            <a:ext cx="6484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зменшуване від’ємник різниця</a:t>
            </a:r>
          </a:p>
          <a:p>
            <a:r>
              <a:rPr lang="uk-UA" sz="3600" dirty="0"/>
              <a:t>                        </a:t>
            </a:r>
            <a:r>
              <a:rPr lang="uk-UA" sz="3600" b="1" dirty="0"/>
              <a:t>- </a:t>
            </a:r>
            <a:r>
              <a:rPr lang="uk-UA" sz="3600" dirty="0"/>
              <a:t> </a:t>
            </a:r>
            <a:endParaRPr lang="ru-RU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3777CF-63E4-4B0E-809D-4ED7C4C69C7D}"/>
              </a:ext>
            </a:extLst>
          </p:cNvPr>
          <p:cNvSpPr txBox="1"/>
          <p:nvPr/>
        </p:nvSpPr>
        <p:spPr>
          <a:xfrm>
            <a:off x="0" y="3364580"/>
            <a:ext cx="4824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доданок </a:t>
            </a:r>
            <a:r>
              <a:rPr lang="uk-UA" sz="3600" dirty="0" err="1"/>
              <a:t>доданок</a:t>
            </a:r>
            <a:r>
              <a:rPr lang="uk-UA" sz="3600" dirty="0"/>
              <a:t> сума</a:t>
            </a:r>
          </a:p>
          <a:p>
            <a:r>
              <a:rPr lang="uk-UA" sz="3600" dirty="0"/>
              <a:t>                 + </a:t>
            </a:r>
            <a:endParaRPr lang="ru-RU" sz="3600" dirty="0"/>
          </a:p>
        </p:txBody>
      </p:sp>
      <p:pic>
        <p:nvPicPr>
          <p:cNvPr id="5122" name="Picture 2" descr="ᐈ Про попа, дяка і паламаря — українська казка | Читати на Дерево Казок">
            <a:extLst>
              <a:ext uri="{FF2B5EF4-FFF2-40B4-BE49-F238E27FC236}">
                <a16:creationId xmlns:a16="http://schemas.microsoft.com/office/drawing/2014/main" id="{44B768A1-90D9-4069-AD2D-ED95CF806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194" y="3984997"/>
            <a:ext cx="2873003" cy="287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лючик золотой рисунок - фото и картинки abrakadabra.fun">
            <a:extLst>
              <a:ext uri="{FF2B5EF4-FFF2-40B4-BE49-F238E27FC236}">
                <a16:creationId xmlns:a16="http://schemas.microsoft.com/office/drawing/2014/main" id="{A340BEDE-3319-4C27-B6A8-5B75FAB67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35189">
            <a:off x="7937750" y="4239347"/>
            <a:ext cx="920031" cy="211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D4F20-47E4-4994-92BD-D59BF84C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952"/>
          </a:xfrm>
        </p:spPr>
        <p:txBody>
          <a:bodyPr>
            <a:normAutofit/>
          </a:bodyPr>
          <a:lstStyle/>
          <a:p>
            <a:r>
              <a:rPr lang="uk-UA" sz="3200" dirty="0"/>
              <a:t>Дослідимо залежність суми від зміни доданка</a:t>
            </a:r>
          </a:p>
        </p:txBody>
      </p:sp>
      <p:pic>
        <p:nvPicPr>
          <p:cNvPr id="1026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5134DF1D-12C2-4234-ABEE-D8CDBFBF6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57" y="4017594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FF6F5F93-0A78-4516-8B62-8163A2097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105" y="1037493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9620D6-7C7D-49B2-A7F9-4A0D28FCCA18}"/>
              </a:ext>
            </a:extLst>
          </p:cNvPr>
          <p:cNvSpPr txBox="1"/>
          <p:nvPr/>
        </p:nvSpPr>
        <p:spPr>
          <a:xfrm>
            <a:off x="3515734" y="1051881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146232-73AF-4E2F-AE4E-078DC62C1299}"/>
              </a:ext>
            </a:extLst>
          </p:cNvPr>
          <p:cNvSpPr txBox="1"/>
          <p:nvPr/>
        </p:nvSpPr>
        <p:spPr>
          <a:xfrm>
            <a:off x="6785544" y="1059575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15DA2A-1B31-4E11-A538-1A436F171855}"/>
              </a:ext>
            </a:extLst>
          </p:cNvPr>
          <p:cNvSpPr txBox="1"/>
          <p:nvPr/>
        </p:nvSpPr>
        <p:spPr>
          <a:xfrm>
            <a:off x="7390918" y="1051880"/>
            <a:ext cx="3581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цукерок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9FABF679-3C7F-47CF-899A-E7278A5F8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19" y="951328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A16D59F5-96E3-4E93-9AD1-63FEB1405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276" y="4017594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укерки AMANTI інжир з волоським горіхом в шоколад 1кг – купити в Україні -  ROZETKA. Ціни на Цукерки AMANTI інжир з волоським горіхом в шоколад 1кг в  Києві, Харкові, Дніпрі, Одесі, Львові,">
            <a:extLst>
              <a:ext uri="{FF2B5EF4-FFF2-40B4-BE49-F238E27FC236}">
                <a16:creationId xmlns:a16="http://schemas.microsoft.com/office/drawing/2014/main" id="{5CBB668A-660D-4EDF-8394-6D8D51182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1000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90" y="3271446"/>
            <a:ext cx="2418403" cy="181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Цукерки AMANTI інжир з волоським горіхом в шоколад 1кг – купити в Україні -  ROZETKA. Ціни на Цукерки AMANTI інжир з волоським горіхом в шоколад 1кг в  Києві, Харкові, Дніпрі, Одесі, Львові,">
            <a:extLst>
              <a:ext uri="{FF2B5EF4-FFF2-40B4-BE49-F238E27FC236}">
                <a16:creationId xmlns:a16="http://schemas.microsoft.com/office/drawing/2014/main" id="{2E899770-9C06-4554-8382-9FA4167BE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1000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3271446"/>
            <a:ext cx="2418403" cy="181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F78C78-CC54-44F1-A347-639EF0C81F30}"/>
              </a:ext>
            </a:extLst>
          </p:cNvPr>
          <p:cNvSpPr txBox="1"/>
          <p:nvPr/>
        </p:nvSpPr>
        <p:spPr>
          <a:xfrm>
            <a:off x="3558175" y="4382350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430F44-1480-4CAF-84FB-A2D26791F78B}"/>
              </a:ext>
            </a:extLst>
          </p:cNvPr>
          <p:cNvSpPr txBox="1"/>
          <p:nvPr/>
        </p:nvSpPr>
        <p:spPr>
          <a:xfrm>
            <a:off x="7141698" y="4478126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F072D77-AFA5-4844-86B3-1F65D11D0203}"/>
              </a:ext>
            </a:extLst>
          </p:cNvPr>
          <p:cNvCxnSpPr>
            <a:cxnSpLocks/>
          </p:cNvCxnSpPr>
          <p:nvPr/>
        </p:nvCxnSpPr>
        <p:spPr>
          <a:xfrm>
            <a:off x="1434905" y="2233246"/>
            <a:ext cx="0" cy="1607234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77AF28-5519-4E8D-8018-7E4F22FEC8DB}"/>
              </a:ext>
            </a:extLst>
          </p:cNvPr>
          <p:cNvSpPr txBox="1"/>
          <p:nvPr/>
        </p:nvSpPr>
        <p:spPr>
          <a:xfrm>
            <a:off x="197536" y="2534738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30C32CC-7D90-4ED6-B01F-459CA311D143}"/>
              </a:ext>
            </a:extLst>
          </p:cNvPr>
          <p:cNvCxnSpPr>
            <a:cxnSpLocks/>
          </p:cNvCxnSpPr>
          <p:nvPr/>
        </p:nvCxnSpPr>
        <p:spPr>
          <a:xfrm>
            <a:off x="7934174" y="2233246"/>
            <a:ext cx="0" cy="1607234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0E70C4D-0071-4EC8-B9C0-36D21087E343}"/>
              </a:ext>
            </a:extLst>
          </p:cNvPr>
          <p:cNvSpPr txBox="1"/>
          <p:nvPr/>
        </p:nvSpPr>
        <p:spPr>
          <a:xfrm>
            <a:off x="7690413" y="2511838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0815CD2-48F7-418D-9E3F-8FA1EBC33FF2}"/>
              </a:ext>
            </a:extLst>
          </p:cNvPr>
          <p:cNvSpPr/>
          <p:nvPr/>
        </p:nvSpPr>
        <p:spPr>
          <a:xfrm>
            <a:off x="7812297" y="4421251"/>
            <a:ext cx="1037558" cy="8878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145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/>
      <p:bldP spid="14" grpId="0"/>
      <p:bldP spid="19" grpId="0"/>
      <p:bldP spid="21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9620D6-7C7D-49B2-A7F9-4A0D28FCCA18}"/>
              </a:ext>
            </a:extLst>
          </p:cNvPr>
          <p:cNvSpPr txBox="1"/>
          <p:nvPr/>
        </p:nvSpPr>
        <p:spPr>
          <a:xfrm>
            <a:off x="1210913" y="1594603"/>
            <a:ext cx="230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+  5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15DA2A-1B31-4E11-A538-1A436F171855}"/>
              </a:ext>
            </a:extLst>
          </p:cNvPr>
          <p:cNvSpPr txBox="1"/>
          <p:nvPr/>
        </p:nvSpPr>
        <p:spPr>
          <a:xfrm>
            <a:off x="3231064" y="1594603"/>
            <a:ext cx="1188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F072D77-AFA5-4844-86B3-1F65D11D0203}"/>
              </a:ext>
            </a:extLst>
          </p:cNvPr>
          <p:cNvCxnSpPr>
            <a:cxnSpLocks/>
          </p:cNvCxnSpPr>
          <p:nvPr/>
        </p:nvCxnSpPr>
        <p:spPr>
          <a:xfrm>
            <a:off x="1589059" y="2357594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77AF28-5519-4E8D-8018-7E4F22FEC8DB}"/>
              </a:ext>
            </a:extLst>
          </p:cNvPr>
          <p:cNvSpPr txBox="1"/>
          <p:nvPr/>
        </p:nvSpPr>
        <p:spPr>
          <a:xfrm>
            <a:off x="307732" y="2357594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E6F92CE-6125-4CF7-BB26-FEB6DC3E985D}"/>
              </a:ext>
            </a:extLst>
          </p:cNvPr>
          <p:cNvSpPr txBox="1">
            <a:spLocks/>
          </p:cNvSpPr>
          <p:nvPr/>
        </p:nvSpPr>
        <p:spPr>
          <a:xfrm>
            <a:off x="948396" y="-1302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Використаємо цю залежність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031C74-E336-4A66-A192-0082128BA0AE}"/>
              </a:ext>
            </a:extLst>
          </p:cNvPr>
          <p:cNvSpPr txBox="1"/>
          <p:nvPr/>
        </p:nvSpPr>
        <p:spPr>
          <a:xfrm>
            <a:off x="1210913" y="3483009"/>
            <a:ext cx="2446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 +  5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F08C01F-2153-4CCF-9EA1-52CEFAB49E65}"/>
              </a:ext>
            </a:extLst>
          </p:cNvPr>
          <p:cNvCxnSpPr>
            <a:cxnSpLocks/>
          </p:cNvCxnSpPr>
          <p:nvPr/>
        </p:nvCxnSpPr>
        <p:spPr>
          <a:xfrm>
            <a:off x="3825421" y="2425600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4A79521-20A7-4154-9B27-EB2D6C736413}"/>
              </a:ext>
            </a:extLst>
          </p:cNvPr>
          <p:cNvSpPr txBox="1"/>
          <p:nvPr/>
        </p:nvSpPr>
        <p:spPr>
          <a:xfrm>
            <a:off x="3720594" y="2365383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B7A74E1-1D95-460B-A81E-8CDCEC56FC14}"/>
              </a:ext>
            </a:extLst>
          </p:cNvPr>
          <p:cNvSpPr/>
          <p:nvPr/>
        </p:nvSpPr>
        <p:spPr>
          <a:xfrm>
            <a:off x="3657600" y="3695709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4E5B93-C1EC-4353-8F09-565E0CA037A4}"/>
              </a:ext>
            </a:extLst>
          </p:cNvPr>
          <p:cNvSpPr txBox="1"/>
          <p:nvPr/>
        </p:nvSpPr>
        <p:spPr>
          <a:xfrm>
            <a:off x="6439929" y="1526597"/>
            <a:ext cx="2478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+ 5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A4D3E7-6FD4-412E-ADCA-1996A8724241}"/>
              </a:ext>
            </a:extLst>
          </p:cNvPr>
          <p:cNvSpPr txBox="1"/>
          <p:nvPr/>
        </p:nvSpPr>
        <p:spPr>
          <a:xfrm>
            <a:off x="8602578" y="1526596"/>
            <a:ext cx="1188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CD6E84-9400-4B36-8CD7-0AB98C6289D7}"/>
              </a:ext>
            </a:extLst>
          </p:cNvPr>
          <p:cNvSpPr txBox="1"/>
          <p:nvPr/>
        </p:nvSpPr>
        <p:spPr>
          <a:xfrm>
            <a:off x="6439930" y="3338993"/>
            <a:ext cx="2732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+ 7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64537C21-2303-433A-A900-A27A23C64FD7}"/>
              </a:ext>
            </a:extLst>
          </p:cNvPr>
          <p:cNvCxnSpPr>
            <a:cxnSpLocks/>
          </p:cNvCxnSpPr>
          <p:nvPr/>
        </p:nvCxnSpPr>
        <p:spPr>
          <a:xfrm>
            <a:off x="8114124" y="2342437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9839128-281D-46C6-8BA5-EACE0D863929}"/>
              </a:ext>
            </a:extLst>
          </p:cNvPr>
          <p:cNvSpPr txBox="1"/>
          <p:nvPr/>
        </p:nvSpPr>
        <p:spPr>
          <a:xfrm>
            <a:off x="7038759" y="2425600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F1C565-17D4-42EF-94C7-6088C4AFB808}"/>
              </a:ext>
            </a:extLst>
          </p:cNvPr>
          <p:cNvSpPr txBox="1"/>
          <p:nvPr/>
        </p:nvSpPr>
        <p:spPr>
          <a:xfrm>
            <a:off x="9075597" y="2342437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4800AA70-233C-401F-A9A9-E9ED9B7E62F5}"/>
              </a:ext>
            </a:extLst>
          </p:cNvPr>
          <p:cNvCxnSpPr>
            <a:cxnSpLocks/>
          </p:cNvCxnSpPr>
          <p:nvPr/>
        </p:nvCxnSpPr>
        <p:spPr>
          <a:xfrm>
            <a:off x="9172134" y="2227563"/>
            <a:ext cx="0" cy="113948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1505CBA-2957-49F3-9C5C-DABF99937E26}"/>
              </a:ext>
            </a:extLst>
          </p:cNvPr>
          <p:cNvSpPr/>
          <p:nvPr/>
        </p:nvSpPr>
        <p:spPr>
          <a:xfrm>
            <a:off x="8918917" y="3566915"/>
            <a:ext cx="462236" cy="47428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022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9" grpId="0"/>
      <p:bldP spid="23" grpId="0"/>
      <p:bldP spid="25" grpId="0"/>
      <p:bldP spid="26" grpId="0" animBg="1"/>
      <p:bldP spid="27" grpId="0"/>
      <p:bldP spid="28" grpId="0"/>
      <p:bldP spid="29" grpId="0"/>
      <p:bldP spid="31" grpId="0"/>
      <p:bldP spid="32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D4F20-47E4-4994-92BD-D59BF84C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83" y="58601"/>
            <a:ext cx="11864736" cy="689952"/>
          </a:xfrm>
        </p:spPr>
        <p:txBody>
          <a:bodyPr>
            <a:normAutofit fontScale="90000"/>
          </a:bodyPr>
          <a:lstStyle/>
          <a:p>
            <a:r>
              <a:rPr lang="uk-UA" sz="3200" dirty="0"/>
              <a:t>Дослідимо залежність різниці від зміни зменшуваного та використаємо її</a:t>
            </a:r>
          </a:p>
        </p:txBody>
      </p:sp>
      <p:pic>
        <p:nvPicPr>
          <p:cNvPr id="1026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5134DF1D-12C2-4234-ABEE-D8CDBFBF6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9" y="4399585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9620D6-7C7D-49B2-A7F9-4A0D28FCCA18}"/>
              </a:ext>
            </a:extLst>
          </p:cNvPr>
          <p:cNvSpPr txBox="1"/>
          <p:nvPr/>
        </p:nvSpPr>
        <p:spPr>
          <a:xfrm>
            <a:off x="3138209" y="1128604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146232-73AF-4E2F-AE4E-078DC62C1299}"/>
              </a:ext>
            </a:extLst>
          </p:cNvPr>
          <p:cNvSpPr txBox="1"/>
          <p:nvPr/>
        </p:nvSpPr>
        <p:spPr>
          <a:xfrm>
            <a:off x="5074718" y="1213931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15DA2A-1B31-4E11-A538-1A436F171855}"/>
              </a:ext>
            </a:extLst>
          </p:cNvPr>
          <p:cNvSpPr txBox="1"/>
          <p:nvPr/>
        </p:nvSpPr>
        <p:spPr>
          <a:xfrm>
            <a:off x="5549289" y="1193331"/>
            <a:ext cx="3581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цукерок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9FABF679-3C7F-47CF-899A-E7278A5F8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46" y="781016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укерки AMANTI інжир з волоським горіхом в шоколад 1кг – купити в Україні -  ROZETKA. Ціни на Цукерки AMANTI інжир з волоським горіхом в шоколад 1кг в  Києві, Харкові, Дніпрі, Одесі, Львові,">
            <a:extLst>
              <a:ext uri="{FF2B5EF4-FFF2-40B4-BE49-F238E27FC236}">
                <a16:creationId xmlns:a16="http://schemas.microsoft.com/office/drawing/2014/main" id="{5CBB668A-660D-4EDF-8394-6D8D51182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1000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4" y="3915594"/>
            <a:ext cx="2136754" cy="160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Цукерки AMANTI інжир з волоським горіхом в шоколад 1кг – купити в Україні -  ROZETKA. Ціни на Цукерки AMANTI інжир з волоським горіхом в шоколад 1кг в  Києві, Харкові, Дніпрі, Одесі, Львові,">
            <a:extLst>
              <a:ext uri="{FF2B5EF4-FFF2-40B4-BE49-F238E27FC236}">
                <a16:creationId xmlns:a16="http://schemas.microsoft.com/office/drawing/2014/main" id="{2E899770-9C06-4554-8382-9FA4167BE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1000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57" y="3622053"/>
            <a:ext cx="2136754" cy="160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430F44-1480-4CAF-84FB-A2D26791F78B}"/>
              </a:ext>
            </a:extLst>
          </p:cNvPr>
          <p:cNvSpPr txBox="1"/>
          <p:nvPr/>
        </p:nvSpPr>
        <p:spPr>
          <a:xfrm>
            <a:off x="5163904" y="4547021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F072D77-AFA5-4844-86B3-1F65D11D0203}"/>
              </a:ext>
            </a:extLst>
          </p:cNvPr>
          <p:cNvCxnSpPr>
            <a:cxnSpLocks/>
          </p:cNvCxnSpPr>
          <p:nvPr/>
        </p:nvCxnSpPr>
        <p:spPr>
          <a:xfrm>
            <a:off x="1097280" y="2475650"/>
            <a:ext cx="0" cy="1607234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77AF28-5519-4E8D-8018-7E4F22FEC8DB}"/>
              </a:ext>
            </a:extLst>
          </p:cNvPr>
          <p:cNvSpPr txBox="1"/>
          <p:nvPr/>
        </p:nvSpPr>
        <p:spPr>
          <a:xfrm>
            <a:off x="-75131" y="2744145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30C32CC-7D90-4ED6-B01F-459CA311D143}"/>
              </a:ext>
            </a:extLst>
          </p:cNvPr>
          <p:cNvCxnSpPr>
            <a:cxnSpLocks/>
          </p:cNvCxnSpPr>
          <p:nvPr/>
        </p:nvCxnSpPr>
        <p:spPr>
          <a:xfrm>
            <a:off x="6050165" y="2556993"/>
            <a:ext cx="0" cy="1607234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0E70C4D-0071-4EC8-B9C0-36D21087E343}"/>
              </a:ext>
            </a:extLst>
          </p:cNvPr>
          <p:cNvSpPr txBox="1"/>
          <p:nvPr/>
        </p:nvSpPr>
        <p:spPr>
          <a:xfrm>
            <a:off x="5867194" y="2919180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0815CD2-48F7-418D-9E3F-8FA1EBC33FF2}"/>
              </a:ext>
            </a:extLst>
          </p:cNvPr>
          <p:cNvSpPr/>
          <p:nvPr/>
        </p:nvSpPr>
        <p:spPr>
          <a:xfrm>
            <a:off x="5716843" y="4645028"/>
            <a:ext cx="1037558" cy="8878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 descr="Диетолог назвала самые вредные конфеты - 19.10.2022, Sputnik Казахстан">
            <a:extLst>
              <a:ext uri="{FF2B5EF4-FFF2-40B4-BE49-F238E27FC236}">
                <a16:creationId xmlns:a16="http://schemas.microsoft.com/office/drawing/2014/main" id="{C8EF1AD1-65CE-4312-A331-3F784DE7E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27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3343" flipH="1">
            <a:off x="3693811" y="1189039"/>
            <a:ext cx="1262965" cy="126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6D1DC68-AC72-4966-B15F-7FE0F7CA7FBE}"/>
              </a:ext>
            </a:extLst>
          </p:cNvPr>
          <p:cNvSpPr txBox="1"/>
          <p:nvPr/>
        </p:nvSpPr>
        <p:spPr>
          <a:xfrm>
            <a:off x="3068441" y="4547022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" descr="Диетолог назвала самые вредные конфеты - 19.10.2022, Sputnik Казахстан">
            <a:extLst>
              <a:ext uri="{FF2B5EF4-FFF2-40B4-BE49-F238E27FC236}">
                <a16:creationId xmlns:a16="http://schemas.microsoft.com/office/drawing/2014/main" id="{4B2CE498-3B70-4DB2-B294-CAD585B73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27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3343" flipH="1">
            <a:off x="3741606" y="4593136"/>
            <a:ext cx="1262965" cy="126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65B935C-75C6-4179-9F8C-A804B021785F}"/>
              </a:ext>
            </a:extLst>
          </p:cNvPr>
          <p:cNvSpPr txBox="1"/>
          <p:nvPr/>
        </p:nvSpPr>
        <p:spPr>
          <a:xfrm>
            <a:off x="8604741" y="4229530"/>
            <a:ext cx="2520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16 -  9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1830A8-9383-494A-9F5E-FA1C16BD112F}"/>
              </a:ext>
            </a:extLst>
          </p:cNvPr>
          <p:cNvSpPr txBox="1"/>
          <p:nvPr/>
        </p:nvSpPr>
        <p:spPr>
          <a:xfrm>
            <a:off x="10770040" y="2493926"/>
            <a:ext cx="1188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CE3FF3-D8F5-4AC6-B63B-6CBEA01CC23E}"/>
              </a:ext>
            </a:extLst>
          </p:cNvPr>
          <p:cNvSpPr txBox="1"/>
          <p:nvPr/>
        </p:nvSpPr>
        <p:spPr>
          <a:xfrm>
            <a:off x="8604741" y="2493926"/>
            <a:ext cx="2520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 9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E10846E-5FD2-41E8-93D8-230EDE379349}"/>
              </a:ext>
            </a:extLst>
          </p:cNvPr>
          <p:cNvCxnSpPr>
            <a:cxnSpLocks/>
          </p:cNvCxnSpPr>
          <p:nvPr/>
        </p:nvCxnSpPr>
        <p:spPr>
          <a:xfrm>
            <a:off x="9157575" y="3237131"/>
            <a:ext cx="0" cy="1026092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8FE4B41-CA83-4D84-91B3-69D72248F13F}"/>
              </a:ext>
            </a:extLst>
          </p:cNvPr>
          <p:cNvSpPr txBox="1"/>
          <p:nvPr/>
        </p:nvSpPr>
        <p:spPr>
          <a:xfrm>
            <a:off x="8059220" y="3427010"/>
            <a:ext cx="926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+ 6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257E597-20D1-4378-AD37-05F5252DDE5A}"/>
              </a:ext>
            </a:extLst>
          </p:cNvPr>
          <p:cNvCxnSpPr>
            <a:cxnSpLocks/>
          </p:cNvCxnSpPr>
          <p:nvPr/>
        </p:nvCxnSpPr>
        <p:spPr>
          <a:xfrm>
            <a:off x="11136424" y="3237130"/>
            <a:ext cx="0" cy="1026092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E0125CE-3795-480C-8BF6-2DA67CCCD439}"/>
              </a:ext>
            </a:extLst>
          </p:cNvPr>
          <p:cNvSpPr txBox="1"/>
          <p:nvPr/>
        </p:nvSpPr>
        <p:spPr>
          <a:xfrm>
            <a:off x="11086916" y="3360610"/>
            <a:ext cx="926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+ 6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8FFE3B4-507F-48EC-B7FF-03E21E7F930D}"/>
              </a:ext>
            </a:extLst>
          </p:cNvPr>
          <p:cNvSpPr/>
          <p:nvPr/>
        </p:nvSpPr>
        <p:spPr>
          <a:xfrm>
            <a:off x="11033573" y="4358130"/>
            <a:ext cx="501770" cy="5163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999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  <p:bldP spid="27" grpId="0"/>
      <p:bldP spid="28" grpId="0"/>
      <p:bldP spid="31" grpId="0"/>
      <p:bldP spid="33" grpId="0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D4F20-47E4-4994-92BD-D59BF84C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83" y="58601"/>
            <a:ext cx="11864736" cy="689952"/>
          </a:xfrm>
        </p:spPr>
        <p:txBody>
          <a:bodyPr>
            <a:normAutofit fontScale="90000"/>
          </a:bodyPr>
          <a:lstStyle/>
          <a:p>
            <a:r>
              <a:rPr lang="uk-UA" sz="3200" dirty="0"/>
              <a:t>Дослідимо залежність різниці від зміни зменшуваного та використаємо її</a:t>
            </a:r>
          </a:p>
        </p:txBody>
      </p:sp>
      <p:pic>
        <p:nvPicPr>
          <p:cNvPr id="1026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5134DF1D-12C2-4234-ABEE-D8CDBFBF6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9" y="4399585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9620D6-7C7D-49B2-A7F9-4A0D28FCCA18}"/>
              </a:ext>
            </a:extLst>
          </p:cNvPr>
          <p:cNvSpPr txBox="1"/>
          <p:nvPr/>
        </p:nvSpPr>
        <p:spPr>
          <a:xfrm>
            <a:off x="3138209" y="1128604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146232-73AF-4E2F-AE4E-078DC62C1299}"/>
              </a:ext>
            </a:extLst>
          </p:cNvPr>
          <p:cNvSpPr txBox="1"/>
          <p:nvPr/>
        </p:nvSpPr>
        <p:spPr>
          <a:xfrm>
            <a:off x="5074718" y="1213931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15DA2A-1B31-4E11-A538-1A436F171855}"/>
              </a:ext>
            </a:extLst>
          </p:cNvPr>
          <p:cNvSpPr txBox="1"/>
          <p:nvPr/>
        </p:nvSpPr>
        <p:spPr>
          <a:xfrm>
            <a:off x="5549289" y="1193331"/>
            <a:ext cx="35818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цукерок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Конфеты в вазе - 27 фото - картинки и рисунки: скачать бесплатно">
            <a:extLst>
              <a:ext uri="{FF2B5EF4-FFF2-40B4-BE49-F238E27FC236}">
                <a16:creationId xmlns:a16="http://schemas.microsoft.com/office/drawing/2014/main" id="{9FABF679-3C7F-47CF-899A-E7278A5F8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6" b="929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46" y="781016"/>
            <a:ext cx="3188677" cy="23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430F44-1480-4CAF-84FB-A2D26791F78B}"/>
              </a:ext>
            </a:extLst>
          </p:cNvPr>
          <p:cNvSpPr txBox="1"/>
          <p:nvPr/>
        </p:nvSpPr>
        <p:spPr>
          <a:xfrm>
            <a:off x="5163904" y="4547021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F072D77-AFA5-4844-86B3-1F65D11D0203}"/>
              </a:ext>
            </a:extLst>
          </p:cNvPr>
          <p:cNvCxnSpPr>
            <a:cxnSpLocks/>
          </p:cNvCxnSpPr>
          <p:nvPr/>
        </p:nvCxnSpPr>
        <p:spPr>
          <a:xfrm>
            <a:off x="4178105" y="2493926"/>
            <a:ext cx="0" cy="1607234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77AF28-5519-4E8D-8018-7E4F22FEC8DB}"/>
              </a:ext>
            </a:extLst>
          </p:cNvPr>
          <p:cNvSpPr txBox="1"/>
          <p:nvPr/>
        </p:nvSpPr>
        <p:spPr>
          <a:xfrm>
            <a:off x="3068441" y="2839910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30C32CC-7D90-4ED6-B01F-459CA311D143}"/>
              </a:ext>
            </a:extLst>
          </p:cNvPr>
          <p:cNvCxnSpPr>
            <a:cxnSpLocks/>
          </p:cNvCxnSpPr>
          <p:nvPr/>
        </p:nvCxnSpPr>
        <p:spPr>
          <a:xfrm>
            <a:off x="6050165" y="2556993"/>
            <a:ext cx="0" cy="1607234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0E70C4D-0071-4EC8-B9C0-36D21087E343}"/>
              </a:ext>
            </a:extLst>
          </p:cNvPr>
          <p:cNvSpPr txBox="1"/>
          <p:nvPr/>
        </p:nvSpPr>
        <p:spPr>
          <a:xfrm>
            <a:off x="5867194" y="2919180"/>
            <a:ext cx="1281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0815CD2-48F7-418D-9E3F-8FA1EBC33FF2}"/>
              </a:ext>
            </a:extLst>
          </p:cNvPr>
          <p:cNvSpPr/>
          <p:nvPr/>
        </p:nvSpPr>
        <p:spPr>
          <a:xfrm>
            <a:off x="5795749" y="4702457"/>
            <a:ext cx="902004" cy="71324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 descr="Диетолог назвала самые вредные конфеты - 19.10.2022, Sputnik Казахстан">
            <a:extLst>
              <a:ext uri="{FF2B5EF4-FFF2-40B4-BE49-F238E27FC236}">
                <a16:creationId xmlns:a16="http://schemas.microsoft.com/office/drawing/2014/main" id="{C8EF1AD1-65CE-4312-A331-3F784DE7E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27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3343" flipH="1">
            <a:off x="3693811" y="1189039"/>
            <a:ext cx="1262965" cy="126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6D1DC68-AC72-4966-B15F-7FE0F7CA7FBE}"/>
              </a:ext>
            </a:extLst>
          </p:cNvPr>
          <p:cNvSpPr txBox="1"/>
          <p:nvPr/>
        </p:nvSpPr>
        <p:spPr>
          <a:xfrm>
            <a:off x="3068441" y="4547022"/>
            <a:ext cx="792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" descr="Диетолог назвала самые вредные конфеты - 19.10.2022, Sputnik Казахстан">
            <a:extLst>
              <a:ext uri="{FF2B5EF4-FFF2-40B4-BE49-F238E27FC236}">
                <a16:creationId xmlns:a16="http://schemas.microsoft.com/office/drawing/2014/main" id="{4B2CE498-3B70-4DB2-B294-CAD585B73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27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3343" flipH="1">
            <a:off x="3741606" y="4593136"/>
            <a:ext cx="1262965" cy="126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65B935C-75C6-4179-9F8C-A804B021785F}"/>
              </a:ext>
            </a:extLst>
          </p:cNvPr>
          <p:cNvSpPr txBox="1"/>
          <p:nvPr/>
        </p:nvSpPr>
        <p:spPr>
          <a:xfrm>
            <a:off x="8604741" y="4229530"/>
            <a:ext cx="2600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12 -  7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1830A8-9383-494A-9F5E-FA1C16BD112F}"/>
              </a:ext>
            </a:extLst>
          </p:cNvPr>
          <p:cNvSpPr txBox="1"/>
          <p:nvPr/>
        </p:nvSpPr>
        <p:spPr>
          <a:xfrm>
            <a:off x="10770040" y="2493926"/>
            <a:ext cx="1188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CE3FF3-D8F5-4AC6-B63B-6CBEA01CC23E}"/>
              </a:ext>
            </a:extLst>
          </p:cNvPr>
          <p:cNvSpPr txBox="1"/>
          <p:nvPr/>
        </p:nvSpPr>
        <p:spPr>
          <a:xfrm>
            <a:off x="8604741" y="2493926"/>
            <a:ext cx="2520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12 -  6 =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E10846E-5FD2-41E8-93D8-230EDE379349}"/>
              </a:ext>
            </a:extLst>
          </p:cNvPr>
          <p:cNvCxnSpPr>
            <a:cxnSpLocks/>
          </p:cNvCxnSpPr>
          <p:nvPr/>
        </p:nvCxnSpPr>
        <p:spPr>
          <a:xfrm>
            <a:off x="10322106" y="3206905"/>
            <a:ext cx="0" cy="1026092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8FE4B41-CA83-4D84-91B3-69D72248F13F}"/>
              </a:ext>
            </a:extLst>
          </p:cNvPr>
          <p:cNvSpPr txBox="1"/>
          <p:nvPr/>
        </p:nvSpPr>
        <p:spPr>
          <a:xfrm>
            <a:off x="9381828" y="3390226"/>
            <a:ext cx="926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257E597-20D1-4378-AD37-05F5252DDE5A}"/>
              </a:ext>
            </a:extLst>
          </p:cNvPr>
          <p:cNvCxnSpPr>
            <a:cxnSpLocks/>
          </p:cNvCxnSpPr>
          <p:nvPr/>
        </p:nvCxnSpPr>
        <p:spPr>
          <a:xfrm>
            <a:off x="11136424" y="3237130"/>
            <a:ext cx="0" cy="1026092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E0125CE-3795-480C-8BF6-2DA67CCCD439}"/>
              </a:ext>
            </a:extLst>
          </p:cNvPr>
          <p:cNvSpPr txBox="1"/>
          <p:nvPr/>
        </p:nvSpPr>
        <p:spPr>
          <a:xfrm>
            <a:off x="11099193" y="3419831"/>
            <a:ext cx="926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8FFE3B4-507F-48EC-B7FF-03E21E7F930D}"/>
              </a:ext>
            </a:extLst>
          </p:cNvPr>
          <p:cNvSpPr/>
          <p:nvPr/>
        </p:nvSpPr>
        <p:spPr>
          <a:xfrm>
            <a:off x="11033573" y="4358130"/>
            <a:ext cx="501770" cy="51630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Picture 4" descr="Цукерки AMANTI інжир з волоським горіхом в шоколад 1кг – купити в Україні -  ROZETKA. Ціни на Цукерки AMANTI інжир з волоським горіхом в шоколад 1кг в  Києві, Харкові, Дніпрі, Одесі, Львові,">
            <a:extLst>
              <a:ext uri="{FF2B5EF4-FFF2-40B4-BE49-F238E27FC236}">
                <a16:creationId xmlns:a16="http://schemas.microsoft.com/office/drawing/2014/main" id="{2E899770-9C06-4554-8382-9FA4167BE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1000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51" y="4515041"/>
            <a:ext cx="2136754" cy="160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укерки AMANTI інжир з волоським горіхом в шоколад 1кг – купити в Україні -  ROZETKA. Ціни на Цукерки AMANTI інжир з волоським горіхом в шоколад 1кг в  Києві, Харкові, Дніпрі, Одесі, Львові,">
            <a:extLst>
              <a:ext uri="{FF2B5EF4-FFF2-40B4-BE49-F238E27FC236}">
                <a16:creationId xmlns:a16="http://schemas.microsoft.com/office/drawing/2014/main" id="{5CBB668A-660D-4EDF-8394-6D8D51182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8" b="89778" l="1000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072" y="4092974"/>
            <a:ext cx="2136754" cy="160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79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  <p:bldP spid="27" grpId="0"/>
      <p:bldP spid="28" grpId="0"/>
      <p:bldP spid="31" grpId="0"/>
      <p:bldP spid="33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Облачко с текстом: прямоугольное со скругленными углами 27">
            <a:extLst>
              <a:ext uri="{FF2B5EF4-FFF2-40B4-BE49-F238E27FC236}">
                <a16:creationId xmlns:a16="http://schemas.microsoft.com/office/drawing/2014/main" id="{F944C951-3069-4462-AC00-9F7DA872C04A}"/>
              </a:ext>
            </a:extLst>
          </p:cNvPr>
          <p:cNvSpPr/>
          <p:nvPr/>
        </p:nvSpPr>
        <p:spPr>
          <a:xfrm>
            <a:off x="2830826" y="142212"/>
            <a:ext cx="5095505" cy="686748"/>
          </a:xfrm>
          <a:prstGeom prst="wedgeRoundRectCallout">
            <a:avLst>
              <a:gd name="adj1" fmla="val 44211"/>
              <a:gd name="adj2" fmla="val 171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Задача 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C67A35D7-643B-4A86-99DB-4FA6897857BC}"/>
              </a:ext>
            </a:extLst>
          </p:cNvPr>
          <p:cNvSpPr txBox="1">
            <a:spLocks/>
          </p:cNvSpPr>
          <p:nvPr/>
        </p:nvSpPr>
        <p:spPr>
          <a:xfrm>
            <a:off x="226641" y="1126671"/>
            <a:ext cx="11965359" cy="2302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	Яна намалювала 9 малюнків фарбами, а олівцями  - на 2 малюнки більше. Скільки малюнків олівцями намалювала Яна? Скільки всього малюнків намалювала Яна?</a:t>
            </a:r>
            <a:endParaRPr lang="uk-UA" sz="2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0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661748"/>
              </p:ext>
            </p:extLst>
          </p:nvPr>
        </p:nvGraphicFramePr>
        <p:xfrm>
          <a:off x="548122" y="7976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5 (ст.33)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308387" y="205941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186594" y="3823255"/>
            <a:ext cx="238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+ 2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465046" y="983427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м.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284444" y="1579807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7462340" y="1509584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?м.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6D921-C983-4233-AC8E-50AE219908DB}"/>
              </a:ext>
            </a:extLst>
          </p:cNvPr>
          <p:cNvSpPr txBox="1"/>
          <p:nvPr/>
        </p:nvSpPr>
        <p:spPr>
          <a:xfrm>
            <a:off x="3245607" y="2192189"/>
            <a:ext cx="4183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2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9C498FD-BF67-43C8-BB24-A221E539E94B}"/>
              </a:ext>
            </a:extLst>
          </p:cNvPr>
          <p:cNvSpPr/>
          <p:nvPr/>
        </p:nvSpPr>
        <p:spPr>
          <a:xfrm>
            <a:off x="2788292" y="2464644"/>
            <a:ext cx="457200" cy="5225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E847DC6B-24FB-44D8-BDDA-46FFC0CB6283}"/>
              </a:ext>
            </a:extLst>
          </p:cNvPr>
          <p:cNvSpPr/>
          <p:nvPr/>
        </p:nvSpPr>
        <p:spPr>
          <a:xfrm>
            <a:off x="6861440" y="797694"/>
            <a:ext cx="567645" cy="2317825"/>
          </a:xfrm>
          <a:prstGeom prst="rightBrac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A2704E-E48E-44A4-81BB-1167C7B4D5EF}"/>
              </a:ext>
            </a:extLst>
          </p:cNvPr>
          <p:cNvSpPr txBox="1"/>
          <p:nvPr/>
        </p:nvSpPr>
        <p:spPr>
          <a:xfrm>
            <a:off x="426221" y="3785199"/>
            <a:ext cx="1909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6C639A-80F3-40CC-96CE-AB97C5EDFABA}"/>
              </a:ext>
            </a:extLst>
          </p:cNvPr>
          <p:cNvSpPr txBox="1"/>
          <p:nvPr/>
        </p:nvSpPr>
        <p:spPr>
          <a:xfrm>
            <a:off x="426221" y="5168018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9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5" grpId="0"/>
      <p:bldP spid="13" grpId="0"/>
      <p:bldP spid="18" grpId="0" animBg="1"/>
      <p:bldP spid="3" grpId="0" animBg="1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83EEBA-FEB1-46F9-AD63-F9F57C0EFAC2}"/>
              </a:ext>
            </a:extLst>
          </p:cNvPr>
          <p:cNvSpPr txBox="1"/>
          <p:nvPr/>
        </p:nvSpPr>
        <p:spPr>
          <a:xfrm>
            <a:off x="3798275" y="4655850"/>
            <a:ext cx="4051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Успіхів!</a:t>
            </a: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FD8CD059-9779-4E9A-AFE8-613861EF4E4E}"/>
              </a:ext>
            </a:extLst>
          </p:cNvPr>
          <p:cNvSpPr/>
          <p:nvPr/>
        </p:nvSpPr>
        <p:spPr>
          <a:xfrm>
            <a:off x="717453" y="265546"/>
            <a:ext cx="7640654" cy="923330"/>
          </a:xfrm>
          <a:prstGeom prst="wedgeRoundRectCallout">
            <a:avLst>
              <a:gd name="adj1" fmla="val 11848"/>
              <a:gd name="adj2" fmla="val 56855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>Таблиця додавання і віднімання в межах 20 з переходом через десяток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65D9C6-E5E6-491A-9E14-F815CCD8CB76}"/>
              </a:ext>
            </a:extLst>
          </p:cNvPr>
          <p:cNvSpPr txBox="1"/>
          <p:nvPr/>
        </p:nvSpPr>
        <p:spPr>
          <a:xfrm>
            <a:off x="606808" y="2257665"/>
            <a:ext cx="11222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18 –9 +(14 – 7) +10=</a:t>
            </a:r>
          </a:p>
        </p:txBody>
      </p:sp>
    </p:spTree>
    <p:extLst>
      <p:ext uri="{BB962C8B-B14F-4D97-AF65-F5344CB8AC3E}">
        <p14:creationId xmlns:p14="http://schemas.microsoft.com/office/powerpoint/2010/main" val="41321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305</Words>
  <Application>Microsoft Office PowerPoint</Application>
  <PresentationFormat>Широкоэкранный</PresentationFormat>
  <Paragraphs>71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Оберіть правильну відповідь.</vt:lpstr>
      <vt:lpstr>Залежність  суми і різниці  від зміни одного з компонентів  </vt:lpstr>
      <vt:lpstr>Дослідимо залежність суми від зміни доданка</vt:lpstr>
      <vt:lpstr>Презентация PowerPoint</vt:lpstr>
      <vt:lpstr>Дослідимо залежність різниці від зміни зменшуваного та використаємо її</vt:lpstr>
      <vt:lpstr>Дослідимо залежність різниці від зміни зменшуваного та використаємо її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15</cp:revision>
  <dcterms:created xsi:type="dcterms:W3CDTF">2022-10-02T18:33:01Z</dcterms:created>
  <dcterms:modified xsi:type="dcterms:W3CDTF">2022-11-08T09:36:18Z</dcterms:modified>
</cp:coreProperties>
</file>