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91" r:id="rId4"/>
    <p:sldId id="288" r:id="rId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0244" y="0"/>
            <a:ext cx="1712686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0CBF0E44-E779-4059-AE2D-E93F6C1118A6}"/>
              </a:ext>
            </a:extLst>
          </p:cNvPr>
          <p:cNvSpPr/>
          <p:nvPr/>
        </p:nvSpPr>
        <p:spPr>
          <a:xfrm>
            <a:off x="7121252" y="0"/>
            <a:ext cx="2685143" cy="1721134"/>
          </a:xfrm>
          <a:prstGeom prst="wedgeEllipseCallout">
            <a:avLst>
              <a:gd name="adj1" fmla="val 92140"/>
              <a:gd name="adj2" fmla="val 127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0F2CD7-659B-4E0C-A6A3-22455091A165}"/>
              </a:ext>
            </a:extLst>
          </p:cNvPr>
          <p:cNvSpPr txBox="1"/>
          <p:nvPr/>
        </p:nvSpPr>
        <p:spPr>
          <a:xfrm flipH="1">
            <a:off x="7272996" y="475324"/>
            <a:ext cx="2457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Складіть задачі за граф-схемами про …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9A2C0C60-2DB6-4875-ADBB-85B4511C2D18}"/>
              </a:ext>
            </a:extLst>
          </p:cNvPr>
          <p:cNvSpPr/>
          <p:nvPr/>
        </p:nvSpPr>
        <p:spPr>
          <a:xfrm>
            <a:off x="672919" y="149511"/>
            <a:ext cx="1712686" cy="148873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C0408F6-A511-4E62-927D-BE50BF628E6E}"/>
              </a:ext>
            </a:extLst>
          </p:cNvPr>
          <p:cNvSpPr/>
          <p:nvPr/>
        </p:nvSpPr>
        <p:spPr>
          <a:xfrm>
            <a:off x="4345536" y="161904"/>
            <a:ext cx="1712686" cy="148873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83267DB-A2B8-4208-9950-2EBAA1C90A1E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1779290" y="1613574"/>
            <a:ext cx="966400" cy="857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A601C82-AAAA-4A02-A372-72A1AFCE3302}"/>
              </a:ext>
            </a:extLst>
          </p:cNvPr>
          <p:cNvCxnSpPr>
            <a:cxnSpLocks/>
          </p:cNvCxnSpPr>
          <p:nvPr/>
        </p:nvCxnSpPr>
        <p:spPr>
          <a:xfrm flipH="1">
            <a:off x="3915576" y="1560927"/>
            <a:ext cx="1008001" cy="880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E1270C02-90AD-46F9-A772-34B5BF3C9449}"/>
              </a:ext>
            </a:extLst>
          </p:cNvPr>
          <p:cNvSpPr/>
          <p:nvPr/>
        </p:nvSpPr>
        <p:spPr>
          <a:xfrm>
            <a:off x="2494873" y="2253453"/>
            <a:ext cx="1712686" cy="148873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60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6FE630-882D-4F65-B3D2-60C911648AA3}"/>
              </a:ext>
            </a:extLst>
          </p:cNvPr>
          <p:cNvSpPr txBox="1"/>
          <p:nvPr/>
        </p:nvSpPr>
        <p:spPr>
          <a:xfrm>
            <a:off x="3057227" y="1120969"/>
            <a:ext cx="590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+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ADAD3C95-05C6-4EC4-AEBF-D31939FC65F4}"/>
              </a:ext>
            </a:extLst>
          </p:cNvPr>
          <p:cNvSpPr/>
          <p:nvPr/>
        </p:nvSpPr>
        <p:spPr>
          <a:xfrm>
            <a:off x="5334601" y="2343098"/>
            <a:ext cx="1712686" cy="148873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B0B5E2-838C-485F-A0B2-36F9C2CA15BD}"/>
              </a:ext>
            </a:extLst>
          </p:cNvPr>
          <p:cNvSpPr txBox="1"/>
          <p:nvPr/>
        </p:nvSpPr>
        <p:spPr>
          <a:xfrm>
            <a:off x="4476252" y="3231672"/>
            <a:ext cx="590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-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5C8D4FC1-4AAB-4220-B866-BDFC21CAD01F}"/>
              </a:ext>
            </a:extLst>
          </p:cNvPr>
          <p:cNvCxnSpPr>
            <a:cxnSpLocks/>
          </p:cNvCxnSpPr>
          <p:nvPr/>
        </p:nvCxnSpPr>
        <p:spPr>
          <a:xfrm>
            <a:off x="3710863" y="3618237"/>
            <a:ext cx="1060434" cy="1093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AB1990C-98F2-468B-9F10-BCBB21E86578}"/>
              </a:ext>
            </a:extLst>
          </p:cNvPr>
          <p:cNvCxnSpPr>
            <a:cxnSpLocks/>
          </p:cNvCxnSpPr>
          <p:nvPr/>
        </p:nvCxnSpPr>
        <p:spPr>
          <a:xfrm flipH="1">
            <a:off x="4787705" y="3831836"/>
            <a:ext cx="1008001" cy="880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0D0B229C-DA36-4A20-8DDB-4908700D3E19}"/>
              </a:ext>
            </a:extLst>
          </p:cNvPr>
          <p:cNvSpPr/>
          <p:nvPr/>
        </p:nvSpPr>
        <p:spPr>
          <a:xfrm>
            <a:off x="3914954" y="4712065"/>
            <a:ext cx="1712686" cy="148873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026" name="Picture 2" descr="Яблуко: картинки, стокові Яблуко фотографії, зображення | Скачати з  Depositphotos">
            <a:extLst>
              <a:ext uri="{FF2B5EF4-FFF2-40B4-BE49-F238E27FC236}">
                <a16:creationId xmlns:a16="http://schemas.microsoft.com/office/drawing/2014/main" id="{05B3326A-17CA-430E-8C41-BC6AE4EF1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87" b="97908" l="8531" r="92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739" y="449480"/>
            <a:ext cx="784672" cy="88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либока тарілка, 31 см - оренда та прокат в Києві, Львові та всім містам  України |">
            <a:extLst>
              <a:ext uri="{FF2B5EF4-FFF2-40B4-BE49-F238E27FC236}">
                <a16:creationId xmlns:a16="http://schemas.microsoft.com/office/drawing/2014/main" id="{DE3D23E6-95F0-4558-9F3A-994FEF79C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222" b="8977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175" y="276027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Глибока тарілка, 31 см - оренда та прокат в Києві, Львові та всім містам  України |">
            <a:extLst>
              <a:ext uri="{FF2B5EF4-FFF2-40B4-BE49-F238E27FC236}">
                <a16:creationId xmlns:a16="http://schemas.microsoft.com/office/drawing/2014/main" id="{8FDAD1D2-49DC-4A2E-B27C-848569D0F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222" b="8977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300" y="269489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20" grpId="0"/>
      <p:bldP spid="21" grpId="0" animBg="1"/>
      <p:bldP spid="22" grpId="0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C67A35D7-643B-4A86-99DB-4FA6897857BC}"/>
              </a:ext>
            </a:extLst>
          </p:cNvPr>
          <p:cNvSpPr txBox="1">
            <a:spLocks/>
          </p:cNvSpPr>
          <p:nvPr/>
        </p:nvSpPr>
        <p:spPr>
          <a:xfrm>
            <a:off x="275773" y="2062347"/>
            <a:ext cx="11263086" cy="23023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Бабуся зібрала з першого куща 6 помідорів, а з другого – 4.  Потім 7 помідорів вона віддала сусідці. Скільки помідорів залишилося у бабусі?   </a:t>
            </a:r>
            <a:endParaRPr lang="uk-UA" sz="2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E6F83EE-079A-453B-A293-A1F2CCA280B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9314" y="0"/>
            <a:ext cx="1712686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4891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526496"/>
              </p:ext>
            </p:extLst>
          </p:nvPr>
        </p:nvGraphicFramePr>
        <p:xfrm>
          <a:off x="548122" y="7976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 (ст.36)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65275" y="193617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965275" y="4524291"/>
            <a:ext cx="238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 + 4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468560" y="947795"/>
            <a:ext cx="1290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6п.,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825538" y="1604196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3706890" y="3772369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?п.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6D921-C983-4233-AC8E-50AE219908DB}"/>
              </a:ext>
            </a:extLst>
          </p:cNvPr>
          <p:cNvSpPr txBox="1"/>
          <p:nvPr/>
        </p:nvSpPr>
        <p:spPr>
          <a:xfrm>
            <a:off x="2626910" y="2237251"/>
            <a:ext cx="1152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7п.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9C498FD-BF67-43C8-BB24-A221E539E94B}"/>
              </a:ext>
            </a:extLst>
          </p:cNvPr>
          <p:cNvSpPr/>
          <p:nvPr/>
        </p:nvSpPr>
        <p:spPr>
          <a:xfrm>
            <a:off x="5033842" y="1068096"/>
            <a:ext cx="457200" cy="5225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3D75C-0458-4BC6-BAD2-01CC423CB97E}"/>
              </a:ext>
            </a:extLst>
          </p:cNvPr>
          <p:cNvSpPr txBox="1"/>
          <p:nvPr/>
        </p:nvSpPr>
        <p:spPr>
          <a:xfrm>
            <a:off x="1001169" y="5853974"/>
            <a:ext cx="238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10 - 7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CA0F2F-839B-47C5-A746-509646E6CDB4}"/>
              </a:ext>
            </a:extLst>
          </p:cNvPr>
          <p:cNvSpPr txBox="1"/>
          <p:nvPr/>
        </p:nvSpPr>
        <p:spPr>
          <a:xfrm>
            <a:off x="3779841" y="947795"/>
            <a:ext cx="1290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4п.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4B4541-ABD0-4C39-B603-767E6C22B3A4}"/>
              </a:ext>
            </a:extLst>
          </p:cNvPr>
          <p:cNvSpPr txBox="1"/>
          <p:nvPr/>
        </p:nvSpPr>
        <p:spPr>
          <a:xfrm>
            <a:off x="773271" y="2836839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1D068D-F96B-4E41-9176-BF70083DA765}"/>
              </a:ext>
            </a:extLst>
          </p:cNvPr>
          <p:cNvSpPr txBox="1"/>
          <p:nvPr/>
        </p:nvSpPr>
        <p:spPr>
          <a:xfrm>
            <a:off x="402858" y="4484692"/>
            <a:ext cx="1152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2C69AC-4518-4940-90B5-058CBB58275A}"/>
              </a:ext>
            </a:extLst>
          </p:cNvPr>
          <p:cNvSpPr txBox="1"/>
          <p:nvPr/>
        </p:nvSpPr>
        <p:spPr>
          <a:xfrm>
            <a:off x="424704" y="5777696"/>
            <a:ext cx="1152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</a:p>
        </p:txBody>
      </p:sp>
    </p:spTree>
    <p:extLst>
      <p:ext uri="{BB962C8B-B14F-4D97-AF65-F5344CB8AC3E}">
        <p14:creationId xmlns:p14="http://schemas.microsoft.com/office/powerpoint/2010/main" val="4349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25" grpId="0"/>
      <p:bldP spid="13" grpId="0"/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787FE780-7FE0-44A4-96E9-DFB7F166E3A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80192" y="260637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5B1328-6F5C-4164-B4B6-98726E4FC2E7}"/>
              </a:ext>
            </a:extLst>
          </p:cNvPr>
          <p:cNvSpPr txBox="1"/>
          <p:nvPr/>
        </p:nvSpPr>
        <p:spPr>
          <a:xfrm>
            <a:off x="3348756" y="34894"/>
            <a:ext cx="2152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  </a:t>
            </a:r>
            <a:endParaRPr lang="ru-RU" sz="4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C0B10-35C7-4E2B-8B20-23EB2A542027}"/>
              </a:ext>
            </a:extLst>
          </p:cNvPr>
          <p:cNvSpPr txBox="1"/>
          <p:nvPr/>
        </p:nvSpPr>
        <p:spPr>
          <a:xfrm>
            <a:off x="95901" y="713613"/>
            <a:ext cx="92641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	Трикутник має сторони завдовжки  3см, 5см і 9см. Знайди периметр трикутника.    </a:t>
            </a:r>
            <a:endParaRPr lang="ru-RU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BC6688-4BE3-4C90-88A8-F93BB1FEEA39}"/>
              </a:ext>
            </a:extLst>
          </p:cNvPr>
          <p:cNvSpPr txBox="1"/>
          <p:nvPr/>
        </p:nvSpPr>
        <p:spPr>
          <a:xfrm>
            <a:off x="1183330" y="3051234"/>
            <a:ext cx="7662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/>
              <a:t>Приклади</a:t>
            </a:r>
          </a:p>
          <a:p>
            <a:pPr algn="ctr"/>
            <a:r>
              <a:rPr lang="uk-UA" sz="4800" dirty="0"/>
              <a:t> </a:t>
            </a:r>
            <a:r>
              <a:rPr lang="uk-UA" sz="2800" dirty="0"/>
              <a:t>Визнач порядок дій та обчисли 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359D58-1BBC-41F9-BEF7-1F003B43F7D4}"/>
              </a:ext>
            </a:extLst>
          </p:cNvPr>
          <p:cNvSpPr txBox="1"/>
          <p:nvPr/>
        </p:nvSpPr>
        <p:spPr>
          <a:xfrm>
            <a:off x="854729" y="4541578"/>
            <a:ext cx="3639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48 – (9 + 9) =   </a:t>
            </a:r>
            <a:endParaRPr lang="ru-RU" sz="4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9D98C6-5460-4C0D-8B67-145BCD534C45}"/>
              </a:ext>
            </a:extLst>
          </p:cNvPr>
          <p:cNvSpPr txBox="1"/>
          <p:nvPr/>
        </p:nvSpPr>
        <p:spPr>
          <a:xfrm>
            <a:off x="6556412" y="4541579"/>
            <a:ext cx="5113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50 – 10 + (8 + 7) =  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3212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124</Words>
  <Application>Microsoft Office PowerPoint</Application>
  <PresentationFormat>Широкоэкранный</PresentationFormat>
  <Paragraphs>27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15</cp:revision>
  <dcterms:created xsi:type="dcterms:W3CDTF">2022-10-02T18:33:01Z</dcterms:created>
  <dcterms:modified xsi:type="dcterms:W3CDTF">2022-11-01T06:04:08Z</dcterms:modified>
</cp:coreProperties>
</file>