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7" r:id="rId6"/>
    <p:sldId id="259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0A0978-54CF-4A4B-A286-D7A3A2BB3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462F9F-9159-4A12-8D92-331CA4063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55BE04-7B88-4864-8527-FCB3F983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657C9-DFE4-47DF-9479-4EED86E17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C3E2A5-B2C1-467B-A55E-FADB0CE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282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7C9EF-F5D9-4F36-8D67-B71425597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4CC029-850A-4E2A-AA02-0C11EA4A5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E3D609-BE0D-4465-B499-945BB5F0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E11333-16A5-40C5-B6D1-104ED07B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2126A6-3B83-4EF5-9E57-38B04D3AB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9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4B2BF1-92C8-4453-B369-0A9AE0370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083FEC-7665-4466-9819-A226FA765E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7590A8-E0D3-4AFF-BBBE-A2FBF4D2C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53A47F-4DC9-4BE6-AEB3-7A2EA0D2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AE320A-9F5A-481D-B530-6DBDA838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907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84179-DBBB-480A-A732-CB474439E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93EEB6-08C8-44F3-AE57-079DE5E5D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D619B-2DEC-4964-9E3F-B36DED9E1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6AD4BE-AF79-44B0-95E8-7707E241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CFB1BF-3801-4CC0-92CD-9943E54C0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7066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462BF-E041-4F68-9D57-FEB31934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B9A3B1-572B-4AE2-ABD0-A7CC28AA8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66F-5992-4E35-9753-3596E5A2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BF0E9F-4F1F-4438-92AE-7C2065644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76FCC7-C429-4277-8976-97840FDD7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1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7C337-7773-4DB0-89D5-51C552276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9B8F05-F047-4353-8ED2-E654D3549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2767E5-D024-42A7-B8AE-677E7A49F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73229E-C294-4FF1-9E25-6AE18D8D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A38A89-5B91-4548-944A-3685B2EE9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6FBCDF-D3B3-4419-8E33-7D560A2B4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0715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9FD68-95A0-42F7-84A8-76CA1D504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A5BB2E-69B0-444D-8A71-E7C701F6D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0DCEE2-4C32-4894-B446-176FADCA7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129421-955A-42E4-B6FD-AE9DCF4D2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769112-5EA9-496A-A1EB-B1C6DE15D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DD42B9-898F-44B9-A590-25736F0AD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D2BC5D-114C-4912-9807-DE3099973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E93496F-BA05-4AFB-9374-7691EFC2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853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990F-3B2D-4BA7-95A2-AA676DC6E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BD07F5-1F0D-4E31-BF3D-F1C4A2FE1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54CD75B-20E4-4D2F-B2B5-7ECD4B972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19E53B-C6AD-4BD8-A2B4-08A508FFF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146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9809F3-47FF-4C6E-BE40-92A512475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6BC74F-1FCE-4712-A8F6-911F16A29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F7C2FC-E189-458F-A0D0-B585151CF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609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731375-67D5-482A-9DB2-5EBABA44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9BABC-9156-4C8E-8CC4-E06EF70DA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A96DD9-EE26-40A3-8D3D-B7B6E7FBA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E397C2-E079-4134-BCDF-66F7401A0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DE0E35-CC44-4C74-B773-FC3E7532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2A0A9C-56C4-483C-950E-F72DBD512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667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CCC77-0A3F-4D11-A1E7-966661AF9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D32E3F-C280-4D38-AC92-BC93533F32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4BD841-6648-48E0-A50C-1E99C3C29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EC3329-E6A2-4DDB-8604-93A97DFE1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90565B-E2C5-4B32-B851-43C6BE8E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397795-8930-4FCE-8303-696679ECE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38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B6114-6677-498C-9EA8-2E42D046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F91911-D129-488A-9952-01C2588C9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19E1F-CD54-486D-9D0A-8C10458B7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80082-8109-48D3-B9B0-B44402C6E3DE}" type="datetimeFigureOut">
              <a:rPr lang="uk-UA" smtClean="0"/>
              <a:t>24.11.2022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471B4-7BEE-4058-B07E-6ECBDAE07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43AE9-60AA-48FE-BE20-1EF4B520B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9C532-3768-49F5-A3B1-DA43FB442E0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52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902F246-E05C-4225-A490-0B9CC6DB5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733" y="477629"/>
            <a:ext cx="5243733" cy="1726588"/>
          </a:xfrm>
        </p:spPr>
        <p:txBody>
          <a:bodyPr>
            <a:normAutofit fontScale="90000"/>
          </a:bodyPr>
          <a:lstStyle/>
          <a:p>
            <a:r>
              <a:rPr lang="uk-UA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endParaRPr lang="uk-UA" sz="6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1 годівничка = 50 синичок: як правильно підгодовувати птахів взимку">
            <a:extLst>
              <a:ext uri="{FF2B5EF4-FFF2-40B4-BE49-F238E27FC236}">
                <a16:creationId xmlns:a16="http://schemas.microsoft.com/office/drawing/2014/main" id="{6D1886AD-DCBE-49A7-A5BF-9AAE613183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B7D9880D-A3B2-4524-92E7-83E63DF55A99}"/>
              </a:ext>
            </a:extLst>
          </p:cNvPr>
          <p:cNvSpPr txBox="1">
            <a:spLocks/>
          </p:cNvSpPr>
          <p:nvPr/>
        </p:nvSpPr>
        <p:spPr>
          <a:xfrm>
            <a:off x="810211" y="2310176"/>
            <a:ext cx="2637693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Зима,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1C0202C6-58FC-4908-9056-8502A06FDF22}"/>
              </a:ext>
            </a:extLst>
          </p:cNvPr>
          <p:cNvSpPr txBox="1">
            <a:spLocks/>
          </p:cNvSpPr>
          <p:nvPr/>
        </p:nvSpPr>
        <p:spPr>
          <a:xfrm>
            <a:off x="3223553" y="2284164"/>
            <a:ext cx="2637693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холод,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347DB529-755E-4899-A190-B91746654A66}"/>
              </a:ext>
            </a:extLst>
          </p:cNvPr>
          <p:cNvSpPr txBox="1">
            <a:spLocks/>
          </p:cNvSpPr>
          <p:nvPr/>
        </p:nvSpPr>
        <p:spPr>
          <a:xfrm>
            <a:off x="8236049" y="2239165"/>
            <a:ext cx="3955951" cy="1377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годівниця,</a:t>
            </a: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496FA0B5-A611-450E-BC8E-385C7D30FFC3}"/>
              </a:ext>
            </a:extLst>
          </p:cNvPr>
          <p:cNvSpPr txBox="1">
            <a:spLocks/>
          </p:cNvSpPr>
          <p:nvPr/>
        </p:nvSpPr>
        <p:spPr>
          <a:xfrm>
            <a:off x="5745480" y="2279696"/>
            <a:ext cx="2637693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голод,</a:t>
            </a: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802ADFC5-EA9E-406E-B003-A1AC0D4B895F}"/>
              </a:ext>
            </a:extLst>
          </p:cNvPr>
          <p:cNvSpPr txBox="1">
            <a:spLocks/>
          </p:cNvSpPr>
          <p:nvPr/>
        </p:nvSpPr>
        <p:spPr>
          <a:xfrm>
            <a:off x="2849880" y="3698206"/>
            <a:ext cx="3955951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соняшник,</a:t>
            </a: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D1990F8E-085F-4477-94F3-CD68588A63F0}"/>
              </a:ext>
            </a:extLst>
          </p:cNvPr>
          <p:cNvSpPr txBox="1">
            <a:spLocks/>
          </p:cNvSpPr>
          <p:nvPr/>
        </p:nvSpPr>
        <p:spPr>
          <a:xfrm>
            <a:off x="212187" y="3698206"/>
            <a:ext cx="2637693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гарбуз,</a:t>
            </a:r>
          </a:p>
        </p:txBody>
      </p:sp>
      <p:pic>
        <p:nvPicPr>
          <p:cNvPr id="6148" name="Picture 4" descr="Как нарисовать синицу на ветке карандашом или красками поэтапно?">
            <a:extLst>
              <a:ext uri="{FF2B5EF4-FFF2-40B4-BE49-F238E27FC236}">
                <a16:creationId xmlns:a16="http://schemas.microsoft.com/office/drawing/2014/main" id="{0605AF25-C359-406B-98E3-B6392A1A0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345" y="163527"/>
            <a:ext cx="3905539" cy="28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Лазоревка, синяя синица (Parus coeruleus)">
            <a:extLst>
              <a:ext uri="{FF2B5EF4-FFF2-40B4-BE49-F238E27FC236}">
                <a16:creationId xmlns:a16="http://schemas.microsoft.com/office/drawing/2014/main" id="{C2974AA5-18D5-43A9-A1BE-41685C714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30" b="87845" l="9353" r="960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049" y="149381"/>
            <a:ext cx="4436152" cy="264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38C968EC-6416-4734-9AFF-9B540A7C3EC0}"/>
              </a:ext>
            </a:extLst>
          </p:cNvPr>
          <p:cNvSpPr txBox="1">
            <a:spLocks/>
          </p:cNvSpPr>
          <p:nvPr/>
        </p:nvSpPr>
        <p:spPr>
          <a:xfrm>
            <a:off x="6851551" y="3711026"/>
            <a:ext cx="3955951" cy="1306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взимку.</a:t>
            </a:r>
          </a:p>
        </p:txBody>
      </p:sp>
    </p:spTree>
    <p:extLst>
      <p:ext uri="{BB962C8B-B14F-4D97-AF65-F5344CB8AC3E}">
        <p14:creationId xmlns:p14="http://schemas.microsoft.com/office/powerpoint/2010/main" val="388479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EF256C-BAFC-401B-8490-30674972650D}"/>
              </a:ext>
            </a:extLst>
          </p:cNvPr>
          <p:cNvSpPr txBox="1"/>
          <p:nvPr/>
        </p:nvSpPr>
        <p:spPr>
          <a:xfrm>
            <a:off x="1009357" y="0"/>
            <a:ext cx="9719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1. Яка найважча пора для тварин?</a:t>
            </a:r>
          </a:p>
        </p:txBody>
      </p:sp>
      <p:pic>
        <p:nvPicPr>
          <p:cNvPr id="3074" name="Picture 2" descr="Казкова зима у Запоріжжі: фотографи діляться знімками зимового міста |  Перший Запорiзький">
            <a:extLst>
              <a:ext uri="{FF2B5EF4-FFF2-40B4-BE49-F238E27FC236}">
                <a16:creationId xmlns:a16="http://schemas.microsoft.com/office/drawing/2014/main" id="{B3CC1185-97F4-4CDA-A12F-B0501A56A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1569661"/>
            <a:ext cx="9443464" cy="52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4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05D822-80BF-484D-80E2-D0F234DCFC93}"/>
              </a:ext>
            </a:extLst>
          </p:cNvPr>
          <p:cNvSpPr txBox="1"/>
          <p:nvPr/>
        </p:nvSpPr>
        <p:spPr>
          <a:xfrm>
            <a:off x="499403" y="-1982"/>
            <a:ext cx="6855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2.Чого  вони бояться?</a:t>
            </a:r>
          </a:p>
        </p:txBody>
      </p:sp>
      <p:pic>
        <p:nvPicPr>
          <p:cNvPr id="3" name="Picture 4" descr="Зима в Лісі — Купити Недорого у Перевірених Продавців на Bigl.ua">
            <a:extLst>
              <a:ext uri="{FF2B5EF4-FFF2-40B4-BE49-F238E27FC236}">
                <a16:creationId xmlns:a16="http://schemas.microsoft.com/office/drawing/2014/main" id="{45649ABF-45C0-447B-95EF-9DF11929E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2004060"/>
            <a:ext cx="4953000" cy="485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Прогноз погоди в Україні 6 та 7 лютого - країну замете снігом — УНІАН">
            <a:extLst>
              <a:ext uri="{FF2B5EF4-FFF2-40B4-BE49-F238E27FC236}">
                <a16:creationId xmlns:a16="http://schemas.microsoft.com/office/drawing/2014/main" id="{915C8C7E-595D-464F-AF5E-18EF37E93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812" y="2004060"/>
            <a:ext cx="5674203" cy="44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66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опоможемо птахам узимку – Новини – ЧОЦЕНТУМ">
            <a:extLst>
              <a:ext uri="{FF2B5EF4-FFF2-40B4-BE49-F238E27FC236}">
                <a16:creationId xmlns:a16="http://schemas.microsoft.com/office/drawing/2014/main" id="{C2AD07EE-0A08-4F08-8794-947E42C86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38" y="1512276"/>
            <a:ext cx="5181602" cy="534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D667F-5CA0-473C-92E1-BE54F968CABF}"/>
              </a:ext>
            </a:extLst>
          </p:cNvPr>
          <p:cNvSpPr txBox="1"/>
          <p:nvPr/>
        </p:nvSpPr>
        <p:spPr>
          <a:xfrm>
            <a:off x="759655" y="486602"/>
            <a:ext cx="10731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3. Що ви можете виготовити для птахів?</a:t>
            </a:r>
          </a:p>
        </p:txBody>
      </p:sp>
    </p:spTree>
    <p:extLst>
      <p:ext uri="{BB962C8B-B14F-4D97-AF65-F5344CB8AC3E}">
        <p14:creationId xmlns:p14="http://schemas.microsoft.com/office/powerpoint/2010/main" val="180673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32578EF-E351-4466-87D4-C0DF8589E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62"/>
          <a:stretch/>
        </p:blipFill>
        <p:spPr bwMode="auto">
          <a:xfrm>
            <a:off x="366933" y="2204243"/>
            <a:ext cx="7154308" cy="261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CE9F29-254A-4F49-BE30-8A1935E1C53C}"/>
              </a:ext>
            </a:extLst>
          </p:cNvPr>
          <p:cNvSpPr txBox="1"/>
          <p:nvPr/>
        </p:nvSpPr>
        <p:spPr>
          <a:xfrm>
            <a:off x="1125414" y="717058"/>
            <a:ext cx="9275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4.Яке насіння покласти туди?</a:t>
            </a:r>
          </a:p>
        </p:txBody>
      </p:sp>
      <p:pic>
        <p:nvPicPr>
          <p:cNvPr id="1030" name="Picture 6" descr="Что всех больше любят синицы?">
            <a:extLst>
              <a:ext uri="{FF2B5EF4-FFF2-40B4-BE49-F238E27FC236}">
                <a16:creationId xmlns:a16="http://schemas.microsoft.com/office/drawing/2014/main" id="{49137C16-ED1C-4BFB-AC05-304363CFB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642" y="1882054"/>
            <a:ext cx="3746035" cy="309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71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39DA8D-0FC5-421E-BFD9-243ED46E4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1328751"/>
            <a:ext cx="9833610" cy="5529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DF7FD6-A502-4AA4-904B-4B152DDC8596}"/>
              </a:ext>
            </a:extLst>
          </p:cNvPr>
          <p:cNvSpPr txBox="1"/>
          <p:nvPr/>
        </p:nvSpPr>
        <p:spPr>
          <a:xfrm>
            <a:off x="1606061" y="229378"/>
            <a:ext cx="9275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Допоможіть  …..     !</a:t>
            </a:r>
          </a:p>
        </p:txBody>
      </p:sp>
    </p:spTree>
    <p:extLst>
      <p:ext uri="{BB962C8B-B14F-4D97-AF65-F5344CB8AC3E}">
        <p14:creationId xmlns:p14="http://schemas.microsoft.com/office/powerpoint/2010/main" val="672534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48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Допомога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Допомога</dc:title>
  <dc:creator>Максим</dc:creator>
  <cp:lastModifiedBy>Максим</cp:lastModifiedBy>
  <cp:revision>1</cp:revision>
  <dcterms:created xsi:type="dcterms:W3CDTF">2022-11-24T14:41:48Z</dcterms:created>
  <dcterms:modified xsi:type="dcterms:W3CDTF">2022-11-24T17:50:37Z</dcterms:modified>
</cp:coreProperties>
</file>