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1"/>
  </p:notesMasterIdLst>
  <p:sldIdLst>
    <p:sldId id="273" r:id="rId2"/>
    <p:sldId id="274" r:id="rId3"/>
    <p:sldId id="275" r:id="rId4"/>
    <p:sldId id="256" r:id="rId5"/>
    <p:sldId id="272" r:id="rId6"/>
    <p:sldId id="271" r:id="rId7"/>
    <p:sldId id="258" r:id="rId8"/>
    <p:sldId id="270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DA8B8-C2BC-44B1-9A97-FAE469939C6E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29ED0-CB53-4989-9736-5D13F14F8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794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29ED0-CB53-4989-9736-5D13F14F84E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062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AA86AA39-3AC3-404B-BE5A-55009B9B1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425" y="218477"/>
            <a:ext cx="6935372" cy="1639731"/>
          </a:xfrm>
        </p:spPr>
        <p:txBody>
          <a:bodyPr/>
          <a:lstStyle/>
          <a:p>
            <a:r>
              <a:rPr lang="uk-UA" dirty="0"/>
              <a:t>Полічи гроші. </a:t>
            </a:r>
            <a:br>
              <a:rPr lang="uk-UA" dirty="0"/>
            </a:br>
            <a:r>
              <a:rPr lang="uk-UA" dirty="0" err="1"/>
              <a:t>Запиши</a:t>
            </a:r>
            <a:r>
              <a:rPr lang="uk-UA" dirty="0"/>
              <a:t>, як обчислюєш.</a:t>
            </a:r>
            <a:br>
              <a:rPr lang="uk-UA" dirty="0"/>
            </a:br>
            <a:endParaRPr lang="ru-RU" dirty="0"/>
          </a:p>
        </p:txBody>
      </p:sp>
      <p:pic>
        <p:nvPicPr>
          <p:cNvPr id="1026" name="Picture 2" descr="Скрудж Макдак возглавил список вымышленных богачей по версии Forbes - РИА  Новости, 01.08.2013">
            <a:extLst>
              <a:ext uri="{FF2B5EF4-FFF2-40B4-BE49-F238E27FC236}">
                <a16:creationId xmlns:a16="http://schemas.microsoft.com/office/drawing/2014/main" id="{9DB5FAE9-87DE-4AD0-BE4D-D16F80851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2"/>
          <a:stretch/>
        </p:blipFill>
        <p:spPr bwMode="auto">
          <a:xfrm>
            <a:off x="9426197" y="51067"/>
            <a:ext cx="2740190" cy="201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A0CF44D6-D2C0-4308-B783-8EE55ECA3F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" t="23085" r="51906" b="56318"/>
          <a:stretch/>
        </p:blipFill>
        <p:spPr bwMode="auto">
          <a:xfrm>
            <a:off x="335735" y="2780335"/>
            <a:ext cx="3604542" cy="185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1AF00D76-89FF-4BB9-BBF2-C34BD8AF8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49" b="97838" l="0" r="262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75663"/>
          <a:stretch/>
        </p:blipFill>
        <p:spPr bwMode="auto">
          <a:xfrm>
            <a:off x="4191513" y="3072988"/>
            <a:ext cx="1475073" cy="151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A64BEFBA-79A5-43D2-8D2B-F1BDB25B4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92" b="47838" l="50676" r="75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7" r="24805" b="50000"/>
          <a:stretch/>
        </p:blipFill>
        <p:spPr bwMode="auto">
          <a:xfrm>
            <a:off x="6007328" y="2874281"/>
            <a:ext cx="1738896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pic>
        <p:nvPicPr>
          <p:cNvPr id="1026" name="Picture 2" descr="Скрудж Макдак возглавил список вымышленных богачей по версии Forbes - РИА  Новости, 01.08.2013">
            <a:extLst>
              <a:ext uri="{FF2B5EF4-FFF2-40B4-BE49-F238E27FC236}">
                <a16:creationId xmlns:a16="http://schemas.microsoft.com/office/drawing/2014/main" id="{9DB5FAE9-87DE-4AD0-BE4D-D16F80851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2"/>
          <a:stretch/>
        </p:blipFill>
        <p:spPr bwMode="auto">
          <a:xfrm>
            <a:off x="9426197" y="51067"/>
            <a:ext cx="2740190" cy="201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46B694A0-360D-4BB6-BAB9-B083E1E79D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3333" r="9570" b="56070"/>
          <a:stretch/>
        </p:blipFill>
        <p:spPr bwMode="auto">
          <a:xfrm rot="16200000">
            <a:off x="9351467" y="3363429"/>
            <a:ext cx="3224733" cy="166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9DDF8523-E469-43DB-ADDC-5318490F49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t="45423" r="52071" b="31271"/>
          <a:stretch/>
        </p:blipFill>
        <p:spPr bwMode="auto">
          <a:xfrm rot="16200000">
            <a:off x="4800224" y="3107559"/>
            <a:ext cx="3777026" cy="20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8E1952F9-6B2F-45C8-A926-35657BF454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216" r="12017" b="78881"/>
          <a:stretch/>
        </p:blipFill>
        <p:spPr bwMode="auto">
          <a:xfrm rot="16200000">
            <a:off x="6927652" y="3185750"/>
            <a:ext cx="3742414" cy="187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DA8D4082-69E7-4E10-9684-92DF39E885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811" b="94865" l="51486" r="748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52" t="50000" r="25035"/>
          <a:stretch/>
        </p:blipFill>
        <p:spPr bwMode="auto">
          <a:xfrm>
            <a:off x="110984" y="3592016"/>
            <a:ext cx="1878882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A9A5D6C1-3D45-40C6-AEC3-D704370683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92" b="47838" l="50676" r="75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7" r="24805" b="50000"/>
          <a:stretch/>
        </p:blipFill>
        <p:spPr bwMode="auto">
          <a:xfrm>
            <a:off x="250970" y="2064912"/>
            <a:ext cx="1738896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4B5FF4BF-27AC-491E-B528-AAC723C323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649" b="97838" l="0" r="262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75663"/>
          <a:stretch/>
        </p:blipFill>
        <p:spPr bwMode="auto">
          <a:xfrm>
            <a:off x="414628" y="5048397"/>
            <a:ext cx="1475073" cy="151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оловок 10">
            <a:extLst>
              <a:ext uri="{FF2B5EF4-FFF2-40B4-BE49-F238E27FC236}">
                <a16:creationId xmlns:a16="http://schemas.microsoft.com/office/drawing/2014/main" id="{F195DE6D-95BA-4D67-B776-011EE6644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70" y="155273"/>
            <a:ext cx="9404350" cy="1400175"/>
          </a:xfrm>
        </p:spPr>
        <p:txBody>
          <a:bodyPr/>
          <a:lstStyle/>
          <a:p>
            <a:r>
              <a:rPr lang="uk-UA" sz="3200" dirty="0"/>
              <a:t>Полічи гроші. </a:t>
            </a:r>
            <a:br>
              <a:rPr lang="uk-UA" sz="3200" dirty="0"/>
            </a:br>
            <a:r>
              <a:rPr lang="uk-UA" sz="3200" dirty="0" err="1"/>
              <a:t>Запиши</a:t>
            </a:r>
            <a:r>
              <a:rPr lang="uk-UA" sz="3200" dirty="0"/>
              <a:t>, як обчислити зручним способом.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9278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549BA-3F7F-4658-9505-534645F2B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422" y="72890"/>
            <a:ext cx="6754378" cy="1400530"/>
          </a:xfrm>
        </p:spPr>
        <p:txBody>
          <a:bodyPr/>
          <a:lstStyle/>
          <a:p>
            <a:r>
              <a:rPr lang="uk-UA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Обчисли зручним способом</a:t>
            </a:r>
            <a:r>
              <a:rPr lang="uk-UA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72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46DB47A-7DE7-45C7-9129-6C453216F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035357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8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+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5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+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Рисунок 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A079D8F4-EA95-4B6B-8C9C-3172A3D948A9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22116" y="0"/>
            <a:ext cx="2156210" cy="35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Блок-схема: перфолента 5">
            <a:extLst>
              <a:ext uri="{FF2B5EF4-FFF2-40B4-BE49-F238E27FC236}">
                <a16:creationId xmlns:a16="http://schemas.microsoft.com/office/drawing/2014/main" id="{39540066-51B2-4004-8C62-84541369B5B2}"/>
              </a:ext>
            </a:extLst>
          </p:cNvPr>
          <p:cNvSpPr/>
          <p:nvPr/>
        </p:nvSpPr>
        <p:spPr>
          <a:xfrm>
            <a:off x="9062280" y="1161925"/>
            <a:ext cx="859836" cy="622989"/>
          </a:xfrm>
          <a:prstGeom prst="flowChartPunched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608011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1906" y="348244"/>
            <a:ext cx="9455693" cy="2991856"/>
          </a:xfrm>
        </p:spPr>
        <p:txBody>
          <a:bodyPr/>
          <a:lstStyle/>
          <a:p>
            <a:pPr algn="ctr"/>
            <a:r>
              <a:rPr lang="uk-UA" sz="6600" dirty="0"/>
              <a:t>Задачі </a:t>
            </a:r>
            <a:br>
              <a:rPr lang="uk-UA" sz="6600" dirty="0"/>
            </a:br>
            <a:r>
              <a:rPr lang="uk-UA" sz="4800" dirty="0"/>
              <a:t>на</a:t>
            </a:r>
            <a:r>
              <a:rPr lang="uk-UA" sz="4000" dirty="0"/>
              <a:t> </a:t>
            </a:r>
            <a:r>
              <a:rPr lang="uk-UA" sz="4800" dirty="0"/>
              <a:t>знаходження</a:t>
            </a:r>
            <a:br>
              <a:rPr lang="uk-UA" sz="4800" dirty="0"/>
            </a:br>
            <a:r>
              <a:rPr lang="uk-UA" sz="4800" dirty="0"/>
              <a:t> </a:t>
            </a:r>
            <a:r>
              <a:rPr lang="uk-UA" sz="4800" u="sng" dirty="0"/>
              <a:t>суми</a:t>
            </a:r>
            <a:r>
              <a:rPr lang="uk-UA" sz="4800" dirty="0"/>
              <a:t> </a:t>
            </a:r>
            <a:r>
              <a:rPr lang="uk-UA" sz="4800" u="sng" dirty="0"/>
              <a:t>трьох доданків</a:t>
            </a:r>
            <a:endParaRPr lang="ru-RU" sz="8000" b="1" i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939856" y="3679658"/>
            <a:ext cx="995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Тато купив </a:t>
            </a:r>
            <a:r>
              <a:rPr lang="uk-U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кг груш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uk-U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кг винограду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 </a:t>
            </a:r>
            <a:r>
              <a:rPr lang="uk-U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кг яблук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 </a:t>
            </a:r>
            <a:r>
              <a:rPr lang="uk-U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всього кілограмів  фруктів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купив тато?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5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145843"/>
              </p:ext>
            </p:extLst>
          </p:nvPr>
        </p:nvGraphicFramePr>
        <p:xfrm>
          <a:off x="843284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879892" y="128266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916422" y="5244242"/>
            <a:ext cx="5179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+ 4 + 8 =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491107" y="829394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2кг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843284" y="1576208"/>
            <a:ext cx="23225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2582120" y="2370874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4кг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D417E-9E68-47D6-A895-31868D337F56}"/>
              </a:ext>
            </a:extLst>
          </p:cNvPr>
          <p:cNvSpPr txBox="1"/>
          <p:nvPr/>
        </p:nvSpPr>
        <p:spPr>
          <a:xfrm>
            <a:off x="704936" y="3035325"/>
            <a:ext cx="36479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3969151" y="5194209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14(кг)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922905-A695-4E28-8991-49C54BDA627A}"/>
              </a:ext>
            </a:extLst>
          </p:cNvPr>
          <p:cNvSpPr txBox="1"/>
          <p:nvPr/>
        </p:nvSpPr>
        <p:spPr>
          <a:xfrm>
            <a:off x="3627546" y="3829991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8кг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877EF778-ED67-4702-9E29-9C36753B76F6}"/>
              </a:ext>
            </a:extLst>
          </p:cNvPr>
          <p:cNvSpPr/>
          <p:nvPr/>
        </p:nvSpPr>
        <p:spPr>
          <a:xfrm>
            <a:off x="4550256" y="1057590"/>
            <a:ext cx="1038546" cy="3474317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D5C545-FD9E-4413-B169-7E1E11CF0651}"/>
              </a:ext>
            </a:extLst>
          </p:cNvPr>
          <p:cNvSpPr txBox="1"/>
          <p:nvPr/>
        </p:nvSpPr>
        <p:spPr>
          <a:xfrm>
            <a:off x="5727955" y="2397272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кг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21" grpId="0"/>
      <p:bldP spid="22" grpId="0"/>
      <p:bldP spid="20" grpId="0"/>
      <p:bldP spid="3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6135" y="216871"/>
            <a:ext cx="9126076" cy="1963696"/>
          </a:xfrm>
        </p:spPr>
        <p:txBody>
          <a:bodyPr/>
          <a:lstStyle/>
          <a:p>
            <a:pPr algn="ctr"/>
            <a:r>
              <a:rPr lang="uk-UA" sz="8000" dirty="0"/>
              <a:t>Складаємо </a:t>
            </a:r>
            <a:br>
              <a:rPr lang="uk-UA" sz="8000" dirty="0"/>
            </a:br>
            <a:r>
              <a:rPr lang="uk-UA" sz="4800" dirty="0"/>
              <a:t>короткий запис задачі</a:t>
            </a:r>
            <a:endParaRPr lang="ru-RU" sz="80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455497" y="2663641"/>
            <a:ext cx="11088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голуб’ятнику було 5 білих голубів, 4 чорних  і 6 чубатих голубів . Скільки всього голубів було у голуб’ятнику?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7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044965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767037"/>
            <a:ext cx="20067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466068" y="5949310"/>
            <a:ext cx="3699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 + 4 +  6 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465974" y="1668179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5г.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965275" y="2258105"/>
            <a:ext cx="220052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CCA720-6037-40CB-9E52-DCF8BA4EE182}"/>
              </a:ext>
            </a:extLst>
          </p:cNvPr>
          <p:cNvSpPr txBox="1"/>
          <p:nvPr/>
        </p:nvSpPr>
        <p:spPr>
          <a:xfrm>
            <a:off x="2321113" y="2945899"/>
            <a:ext cx="3179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4г.</a:t>
            </a: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6395112" y="2945899"/>
            <a:ext cx="238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?г.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11FC53-0675-4B0A-983D-AA8A906AA102}"/>
              </a:ext>
            </a:extLst>
          </p:cNvPr>
          <p:cNvSpPr txBox="1"/>
          <p:nvPr/>
        </p:nvSpPr>
        <p:spPr>
          <a:xfrm>
            <a:off x="1062146" y="3724994"/>
            <a:ext cx="410387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F0599-0008-4D4A-91AE-8556CF626237}"/>
              </a:ext>
            </a:extLst>
          </p:cNvPr>
          <p:cNvSpPr txBox="1"/>
          <p:nvPr/>
        </p:nvSpPr>
        <p:spPr>
          <a:xfrm>
            <a:off x="4753035" y="5945253"/>
            <a:ext cx="3433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(г.)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65BF15-A1A8-492C-8C92-7381A8F383B4}"/>
              </a:ext>
            </a:extLst>
          </p:cNvPr>
          <p:cNvSpPr txBox="1"/>
          <p:nvPr/>
        </p:nvSpPr>
        <p:spPr>
          <a:xfrm>
            <a:off x="3846627" y="4475794"/>
            <a:ext cx="3179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6г.</a:t>
            </a: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авая фигурная скобка 19">
            <a:extLst>
              <a:ext uri="{FF2B5EF4-FFF2-40B4-BE49-F238E27FC236}">
                <a16:creationId xmlns:a16="http://schemas.microsoft.com/office/drawing/2014/main" id="{BD289B24-28B7-4A04-96B3-8DE7B2EB20A7}"/>
              </a:ext>
            </a:extLst>
          </p:cNvPr>
          <p:cNvSpPr/>
          <p:nvPr/>
        </p:nvSpPr>
        <p:spPr>
          <a:xfrm>
            <a:off x="5431361" y="1691841"/>
            <a:ext cx="1038546" cy="3474317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26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23" grpId="0"/>
      <p:bldP spid="25" grpId="0"/>
      <p:bldP spid="13" grpId="0"/>
      <p:bldP spid="19" grpId="0"/>
      <p:bldP spid="18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1843087" y="2598003"/>
            <a:ext cx="7219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</a:rPr>
              <a:t> 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27 задача 2  (1)</a:t>
            </a:r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2027417" y="1729085"/>
            <a:ext cx="8137164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6600" b="1" dirty="0">
                <a:ln/>
                <a:solidFill>
                  <a:srgbClr val="FFFF00"/>
                </a:solidFill>
              </a:rPr>
              <a:t>Успіхів!</a:t>
            </a:r>
            <a:endParaRPr lang="ru-RU" sz="166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569</TotalTime>
  <Words>195</Words>
  <Application>Microsoft Office PowerPoint</Application>
  <PresentationFormat>Широкоэкранный</PresentationFormat>
  <Paragraphs>55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Ион</vt:lpstr>
      <vt:lpstr>Полічи гроші.  Запиши, як обчислюєш. </vt:lpstr>
      <vt:lpstr>Полічи гроші.  Запиши, як обчислити зручним способом.</vt:lpstr>
      <vt:lpstr>Обчисли зручним способом. </vt:lpstr>
      <vt:lpstr>Задачі  на знаходження  суми трьох доданків</vt:lpstr>
      <vt:lpstr>Презентация PowerPoint</vt:lpstr>
      <vt:lpstr>Складаємо  короткий запис задачі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25</cp:revision>
  <dcterms:created xsi:type="dcterms:W3CDTF">2021-01-19T18:58:25Z</dcterms:created>
  <dcterms:modified xsi:type="dcterms:W3CDTF">2022-10-10T07:11:21Z</dcterms:modified>
</cp:coreProperties>
</file>