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4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692DA-77D5-41B7-BA3A-B17B730435F2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C04DB-2521-4DE9-B8AD-9BAA705EE97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915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1C04DB-2521-4DE9-B8AD-9BAA705EE97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08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906C-E8FA-4528-891D-92169091F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B458C2-E305-4CF0-8A35-E8AA0469D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9F3CEA-74CF-4D21-AD4E-6CA61DC01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AD789D-0C0E-450E-9A1D-713FD555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E8CF74-8610-4D89-82F9-D8E18C0AF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958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C96DD-7ADF-4A14-A89F-DFFAB992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BABB10-213A-4A78-8FD6-39191B4A9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89FB5-157D-412A-BB65-FAF2B515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9331B4-CC1D-450C-B8FE-39F2B3875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9450AC-BDFD-4F64-A7EE-8D40514DC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57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F98A8C-9404-4D91-8A46-D0CDBA6D9B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4BD452-12A1-4CE6-A519-94F7C6031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C2A1EE-4FB3-4DC3-ADF7-85B63EC61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CF780-D4CC-4055-9473-E5BC1937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1CBD6A-563D-43FB-8038-63BCAFCBA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364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AEAFE-84B8-47A2-88B7-58DC80389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4F9760-F9BC-41B6-84CE-BC12A4FEF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DA2F99-AC6A-4C1E-9344-08B1B72A9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F44020-56E6-4417-8B1A-C456E100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91A1FC-1C54-4708-A858-2CB32F1B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224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8D365-FFEC-4694-87A6-3B8DB139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22B47-12F9-49AB-B506-52681F305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40EFFF-F758-4A2C-9566-CDA1B62C0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093C54-0DC4-4002-A824-D8D296FC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F7E3F8-3AC5-4233-8E0A-3B5764D7F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772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D493E-163E-404B-A528-095806D6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BD3984-82FB-4651-AAEC-C1F67EB0E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FF511C-7163-4D5C-9C3A-8C08C0939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D0A5BD-B72B-47C1-9B93-D4EE54B0A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07A10C-93B0-4CC3-8895-EEEA2F3D9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702DCE-5A29-4A2C-822F-389D3B41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7502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E087F-6043-4528-9DFB-B152C7EF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FCD0C9-6C09-4004-9DE4-16E6C21A9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9AF4CE-9DA5-4644-8EBA-8E6EAD44D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66E451-58CF-4B0A-9F19-D714C518E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49BFFC-1A87-480F-9CDE-E00E7F3DB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14F60D-6158-4BCC-B5C7-884AC9E7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66593A-2E0C-4069-B753-3A37F172E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D2F82E-4216-4B8D-9BE3-C97228BE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38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3B78D-395D-4135-BB6E-DD439A37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EB57A1-0A48-46C0-AB47-FC5C2707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8FB1F0-CE94-4AB9-8E74-1EF233C7B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45DF1A-7608-4523-9F81-6A4B4125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37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C9B189-D69F-48BF-A562-7B8B56A32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FB72A2-77BE-44C2-9E4F-A9165CD8A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4508AF-3594-4055-9125-A48BBD8FF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96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C29F8-D5E7-4F8A-A944-21F1DD39B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95C4B0-D4BC-43A9-A84A-B8A4389DD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8DDABF-E40F-46A1-A118-A87737CE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17CA04-A43E-4A77-BF64-B63BBD7CB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59A0A8-E668-4240-A320-F626F868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6DE073-D860-42C8-B73A-BDCD1A0D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597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D2AC8-44B2-43C2-BDDA-90A05DE6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BCE02F-4F1E-4BE2-ADBB-E974BF183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A0A31C-661C-42D1-9B25-388D54FC4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CAA955-859E-448E-9A91-62C815724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14A3C3-F4AE-49AA-8F72-E988C748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3460BC-A3A0-4975-A09E-2472BAE3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9720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DF563-050F-4439-8D56-E787530D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92F09E-8942-4D85-AB3C-AD3786F01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11D817-DF7D-405E-A6A4-A4A9C9F1D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FF739-4E95-4DEF-A590-E6A7648DD7C9}" type="datetimeFigureOut">
              <a:rPr lang="uk-UA" smtClean="0"/>
              <a:t>19.10.2022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4A97E2-AE4D-465A-A9D0-0388A771A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147B-AE26-459A-8622-28731C42D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1505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9F59523-D6BC-40A0-8707-15EA0D322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8661"/>
            <a:ext cx="10515600" cy="3327644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знань із розділу «Слово. Значення слова»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7B56E5-9114-41AA-9772-1A1DDA3FB057}"/>
              </a:ext>
            </a:extLst>
          </p:cNvPr>
          <p:cNvSpPr txBox="1"/>
          <p:nvPr/>
        </p:nvSpPr>
        <p:spPr>
          <a:xfrm rot="1732306">
            <a:off x="-33734" y="4830843"/>
            <a:ext cx="41866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о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і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м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endParaRPr lang="ru-RU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CEBF34-270E-43A4-86E1-BEEAC7EC8963}"/>
              </a:ext>
            </a:extLst>
          </p:cNvPr>
          <p:cNvSpPr txBox="1"/>
          <p:nvPr/>
        </p:nvSpPr>
        <p:spPr>
          <a:xfrm rot="2035046">
            <a:off x="9509032" y="899600"/>
            <a:ext cx="26908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АНТОніми</a:t>
            </a:r>
            <a:endParaRPr lang="uk-UA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4A2CF8-9F16-4F97-8C63-CD9DDD480519}"/>
              </a:ext>
            </a:extLst>
          </p:cNvPr>
          <p:cNvSpPr txBox="1"/>
          <p:nvPr/>
        </p:nvSpPr>
        <p:spPr>
          <a:xfrm rot="20416717">
            <a:off x="8144133" y="5253947"/>
            <a:ext cx="2827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пряме  і переносне </a:t>
            </a:r>
          </a:p>
          <a:p>
            <a:pPr algn="ctr"/>
            <a:r>
              <a:rPr lang="uk-UA" sz="2400" dirty="0"/>
              <a:t>значення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3E5E0E-579A-4D40-95F8-8F219B3A7BBE}"/>
              </a:ext>
            </a:extLst>
          </p:cNvPr>
          <p:cNvSpPr txBox="1"/>
          <p:nvPr/>
        </p:nvSpPr>
        <p:spPr>
          <a:xfrm rot="20416717">
            <a:off x="-308160" y="591543"/>
            <a:ext cx="433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багатозначні та однозначні слова</a:t>
            </a:r>
          </a:p>
        </p:txBody>
      </p:sp>
    </p:spTree>
    <p:extLst>
      <p:ext uri="{BB962C8B-B14F-4D97-AF65-F5344CB8AC3E}">
        <p14:creationId xmlns:p14="http://schemas.microsoft.com/office/powerpoint/2010/main" val="99332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DDF14D-B3FA-4D7B-88D7-136B241BF625}"/>
              </a:ext>
            </a:extLst>
          </p:cNvPr>
          <p:cNvSpPr txBox="1"/>
          <p:nvPr/>
        </p:nvSpPr>
        <p:spPr>
          <a:xfrm>
            <a:off x="381000" y="96973"/>
            <a:ext cx="11265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1. </a:t>
            </a:r>
            <a:r>
              <a:rPr lang="uk-UA" sz="3600" i="1" dirty="0" err="1"/>
              <a:t>Спиши</a:t>
            </a:r>
            <a:r>
              <a:rPr lang="uk-UA" sz="3600" i="1" dirty="0"/>
              <a:t> речення, добираючи із дужок доречне слово.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7FF821-42E8-4293-BFB2-8BD3EA3FF482}"/>
              </a:ext>
            </a:extLst>
          </p:cNvPr>
          <p:cNvSpPr txBox="1"/>
          <p:nvPr/>
        </p:nvSpPr>
        <p:spPr>
          <a:xfrm>
            <a:off x="659423" y="1359088"/>
            <a:ext cx="11101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Уночі заморозок (гепнувся, упав) на землю.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042026-BDE0-49FA-933A-0E82698CF549}"/>
              </a:ext>
            </a:extLst>
          </p:cNvPr>
          <p:cNvSpPr txBox="1"/>
          <p:nvPr/>
        </p:nvSpPr>
        <p:spPr>
          <a:xfrm>
            <a:off x="266700" y="3390644"/>
            <a:ext cx="1165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2. Знайди в тексті та </a:t>
            </a:r>
            <a:r>
              <a:rPr lang="uk-UA" sz="3600" i="1" dirty="0" err="1"/>
              <a:t>запиши</a:t>
            </a:r>
            <a:r>
              <a:rPr lang="uk-UA" sz="3600" i="1" dirty="0"/>
              <a:t> слово, що вжите в переносному значенні</a:t>
            </a:r>
            <a:r>
              <a:rPr lang="uk-UA" sz="3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504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4AFD89-1DA9-4493-A75A-52CB955D3551}"/>
              </a:ext>
            </a:extLst>
          </p:cNvPr>
          <p:cNvSpPr txBox="1"/>
          <p:nvPr/>
        </p:nvSpPr>
        <p:spPr>
          <a:xfrm>
            <a:off x="386862" y="246183"/>
            <a:ext cx="1165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3. Добери та </a:t>
            </a:r>
            <a:r>
              <a:rPr lang="uk-UA" sz="4000" i="1" dirty="0" err="1"/>
              <a:t>запиши</a:t>
            </a:r>
            <a:r>
              <a:rPr lang="uk-UA" sz="4000" i="1" dirty="0"/>
              <a:t>  до поданого слова  слово, протилежне за значенням.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04314F-C866-4A59-90E0-CA29A3B821CC}"/>
              </a:ext>
            </a:extLst>
          </p:cNvPr>
          <p:cNvSpPr txBox="1">
            <a:spLocks/>
          </p:cNvSpPr>
          <p:nvPr/>
        </p:nvSpPr>
        <p:spPr>
          <a:xfrm>
            <a:off x="1227111" y="1645921"/>
            <a:ext cx="40131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Суворий -</a:t>
            </a:r>
            <a:endParaRPr lang="ru-RU" sz="9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3E435-7A95-4CDF-9A29-E7590DF05AEA}"/>
              </a:ext>
            </a:extLst>
          </p:cNvPr>
          <p:cNvSpPr txBox="1"/>
          <p:nvPr/>
        </p:nvSpPr>
        <p:spPr>
          <a:xfrm>
            <a:off x="266700" y="3302874"/>
            <a:ext cx="1165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4. Добери та </a:t>
            </a:r>
            <a:r>
              <a:rPr lang="uk-UA" sz="4000" i="1" dirty="0" err="1"/>
              <a:t>запиши</a:t>
            </a:r>
            <a:r>
              <a:rPr lang="uk-UA" sz="4000" i="1" dirty="0"/>
              <a:t>  до поданого слова  слово, близьке за значенням</a:t>
            </a:r>
            <a:r>
              <a:rPr lang="uk-UA" sz="3200" i="1" dirty="0"/>
              <a:t>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1517A75-ED43-4DF0-A9DE-98B6615372EF}"/>
              </a:ext>
            </a:extLst>
          </p:cNvPr>
          <p:cNvSpPr txBox="1">
            <a:spLocks/>
          </p:cNvSpPr>
          <p:nvPr/>
        </p:nvSpPr>
        <p:spPr>
          <a:xfrm>
            <a:off x="1010234" y="3886516"/>
            <a:ext cx="40131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b="1" dirty="0"/>
              <a:t> </a:t>
            </a:r>
            <a:endParaRPr lang="ru-RU" sz="9600" b="1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299BC217-E669-4E82-98FC-995AC7C3B2D8}"/>
              </a:ext>
            </a:extLst>
          </p:cNvPr>
          <p:cNvSpPr txBox="1">
            <a:spLocks/>
          </p:cNvSpPr>
          <p:nvPr/>
        </p:nvSpPr>
        <p:spPr>
          <a:xfrm>
            <a:off x="810942" y="4957704"/>
            <a:ext cx="44292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Міркує,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5606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358393-11C9-4FAF-901E-BD1F653840E7}"/>
              </a:ext>
            </a:extLst>
          </p:cNvPr>
          <p:cNvSpPr txBox="1"/>
          <p:nvPr/>
        </p:nvSpPr>
        <p:spPr>
          <a:xfrm>
            <a:off x="431800" y="652763"/>
            <a:ext cx="1165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5. Склади і </a:t>
            </a:r>
            <a:r>
              <a:rPr lang="uk-UA" sz="4000" i="1" dirty="0" err="1"/>
              <a:t>запиши</a:t>
            </a:r>
            <a:r>
              <a:rPr lang="uk-UA" sz="4000" i="1" dirty="0"/>
              <a:t>  два речення, уживаючи слово </a:t>
            </a:r>
            <a:r>
              <a:rPr lang="uk-UA" sz="4000" b="1" dirty="0"/>
              <a:t>коса  </a:t>
            </a:r>
            <a:r>
              <a:rPr lang="uk-UA" sz="4000" i="1" dirty="0"/>
              <a:t>у різних значеннях. </a:t>
            </a:r>
          </a:p>
        </p:txBody>
      </p:sp>
    </p:spTree>
    <p:extLst>
      <p:ext uri="{BB962C8B-B14F-4D97-AF65-F5344CB8AC3E}">
        <p14:creationId xmlns:p14="http://schemas.microsoft.com/office/powerpoint/2010/main" val="937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105</Words>
  <Application>Microsoft Office PowerPoint</Application>
  <PresentationFormat>Широкоэкранный</PresentationFormat>
  <Paragraphs>16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Узагальнення знань із розділу «Слово. Значення слова»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Доречне  вживання слів  різних лексичних груп  у власному мовленні</dc:title>
  <dc:creator>Максим</dc:creator>
  <cp:lastModifiedBy>Максим</cp:lastModifiedBy>
  <cp:revision>3</cp:revision>
  <dcterms:created xsi:type="dcterms:W3CDTF">2022-10-18T16:17:28Z</dcterms:created>
  <dcterms:modified xsi:type="dcterms:W3CDTF">2022-10-19T19:04:19Z</dcterms:modified>
</cp:coreProperties>
</file>