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2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7692DA-77D5-41B7-BA3A-B17B730435F2}" type="datetimeFigureOut">
              <a:rPr lang="uk-UA" smtClean="0"/>
              <a:t>18.10.2022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1C04DB-2521-4DE9-B8AD-9BAA705EE97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9154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1C04DB-2521-4DE9-B8AD-9BAA705EE976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11084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42906C-E8FA-4528-891D-92169091F1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AB458C2-E305-4CF0-8A35-E8AA0469DB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9F3CEA-74CF-4D21-AD4E-6CA61DC01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FF739-4E95-4DEF-A590-E6A7648DD7C9}" type="datetimeFigureOut">
              <a:rPr lang="uk-UA" smtClean="0"/>
              <a:t>18.10.2022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AD789D-0C0E-450E-9A1D-713FD5551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E8CF74-8610-4D89-82F9-D8E18C0AF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A4B2A-D69B-4B1D-B444-4D09739E39A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99584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CC96DD-7ADF-4A14-A89F-DFFAB9929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2BABB10-213A-4A78-8FD6-39191B4A9D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9189FB5-157D-412A-BB65-FAF2B515B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FF739-4E95-4DEF-A590-E6A7648DD7C9}" type="datetimeFigureOut">
              <a:rPr lang="uk-UA" smtClean="0"/>
              <a:t>18.10.2022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9331B4-CC1D-450C-B8FE-39F2B3875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9450AC-BDFD-4F64-A7EE-8D40514DC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A4B2A-D69B-4B1D-B444-4D09739E39A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6571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2F98A8C-9404-4D91-8A46-D0CDBA6D9B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64BD452-12A1-4CE6-A519-94F7C6031D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C2A1EE-4FB3-4DC3-ADF7-85B63EC61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FF739-4E95-4DEF-A590-E6A7648DD7C9}" type="datetimeFigureOut">
              <a:rPr lang="uk-UA" smtClean="0"/>
              <a:t>18.10.2022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ECF780-D4CC-4055-9473-E5BC19375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1CBD6A-563D-43FB-8038-63BCAFCBA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A4B2A-D69B-4B1D-B444-4D09739E39A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83649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0AEAFE-84B8-47A2-88B7-58DC80389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4F9760-F9BC-41B6-84CE-BC12A4FEFD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9DA2F99-AC6A-4C1E-9344-08B1B72A9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FF739-4E95-4DEF-A590-E6A7648DD7C9}" type="datetimeFigureOut">
              <a:rPr lang="uk-UA" smtClean="0"/>
              <a:t>18.10.2022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9F44020-56E6-4417-8B1A-C456E100B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91A1FC-1C54-4708-A858-2CB32F1B3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A4B2A-D69B-4B1D-B444-4D09739E39A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5224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C8D365-FFEC-4694-87A6-3B8DB1390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1D22B47-12F9-49AB-B506-52681F305D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240EFFF-F758-4A2C-9566-CDA1B62C0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FF739-4E95-4DEF-A590-E6A7648DD7C9}" type="datetimeFigureOut">
              <a:rPr lang="uk-UA" smtClean="0"/>
              <a:t>18.10.2022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093C54-0DC4-4002-A824-D8D296FC3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F7E3F8-3AC5-4233-8E0A-3B5764D7F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A4B2A-D69B-4B1D-B444-4D09739E39A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7720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4D493E-163E-404B-A528-095806D69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4BD3984-82FB-4651-AAEC-C1F67EB0E9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1FF511C-7163-4D5C-9C3A-8C08C09390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FD0A5BD-B72B-47C1-9B93-D4EE54B0A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FF739-4E95-4DEF-A590-E6A7648DD7C9}" type="datetimeFigureOut">
              <a:rPr lang="uk-UA" smtClean="0"/>
              <a:t>18.10.2022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607A10C-93B0-4CC3-8895-EEEA2F3D9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F702DCE-5A29-4A2C-822F-389D3B419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A4B2A-D69B-4B1D-B444-4D09739E39A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27502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0E087F-6043-4528-9DFB-B152C7EF5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9FCD0C9-6C09-4004-9DE4-16E6C21A92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E9AF4CE-9DA5-4644-8EBA-8E6EAD44D8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C66E451-58CF-4B0A-9F19-D714C518E8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F49BFFC-1A87-480F-9CDE-E00E7F3DB5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E14F60D-6158-4BCC-B5C7-884AC9E76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FF739-4E95-4DEF-A590-E6A7648DD7C9}" type="datetimeFigureOut">
              <a:rPr lang="uk-UA" smtClean="0"/>
              <a:t>18.10.2022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B66593A-2E0C-4069-B753-3A37F172E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ED2F82E-4216-4B8D-9BE3-C97228BEC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A4B2A-D69B-4B1D-B444-4D09739E39A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8383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53B78D-395D-4135-BB6E-DD439A37C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CEB57A1-0A48-46C0-AB47-FC5C27077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FF739-4E95-4DEF-A590-E6A7648DD7C9}" type="datetimeFigureOut">
              <a:rPr lang="uk-UA" smtClean="0"/>
              <a:t>18.10.2022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78FB1F0-CE94-4AB9-8E74-1EF233C7B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045DF1A-7608-4523-9F81-6A4B41250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A4B2A-D69B-4B1D-B444-4D09739E39A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37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3C9B189-D69F-48BF-A562-7B8B56A321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FF739-4E95-4DEF-A590-E6A7648DD7C9}" type="datetimeFigureOut">
              <a:rPr lang="uk-UA" smtClean="0"/>
              <a:t>18.10.2022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9FB72A2-77BE-44C2-9E4F-A9165CD8A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14508AF-3594-4055-9125-A48BBD8FF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A4B2A-D69B-4B1D-B444-4D09739E39A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29604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4C29F8-D5E7-4F8A-A944-21F1DD39B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95C4B0-D4BC-43A9-A84A-B8A4389DDA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8DDABF-E40F-46A1-A118-A87737CE64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A17CA04-A43E-4A77-BF64-B63BBD7CB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FF739-4E95-4DEF-A590-E6A7648DD7C9}" type="datetimeFigureOut">
              <a:rPr lang="uk-UA" smtClean="0"/>
              <a:t>18.10.2022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E59A0A8-E668-4240-A320-F626F8689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36DE073-D860-42C8-B73A-BDCD1A0D8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A4B2A-D69B-4B1D-B444-4D09739E39A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35970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4D2AC8-44B2-43C2-BDDA-90A05DE6E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BBCE02F-4F1E-4BE2-ADBB-E974BF183E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EA0A31C-661C-42D1-9B25-388D54FC4D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ACAA955-859E-448E-9A91-62C815724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FF739-4E95-4DEF-A590-E6A7648DD7C9}" type="datetimeFigureOut">
              <a:rPr lang="uk-UA" smtClean="0"/>
              <a:t>18.10.2022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14A3C3-F4AE-49AA-8F72-E988C748D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C3460BC-A3A0-4975-A09E-2472BAE33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A4B2A-D69B-4B1D-B444-4D09739E39A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59720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6DF563-050F-4439-8D56-E787530D2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192F09E-8942-4D85-AB3C-AD3786F01B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11D817-DF7D-405E-A6A4-A4A9C9F1D6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FF739-4E95-4DEF-A590-E6A7648DD7C9}" type="datetimeFigureOut">
              <a:rPr lang="uk-UA" smtClean="0"/>
              <a:t>18.10.2022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A4A97E2-AE4D-465A-A9D0-0388A771AA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0A147B-AE26-459A-8622-28731C42DD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9A4B2A-D69B-4B1D-B444-4D09739E39A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1505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jpeg"/><Relationship Id="rId5" Type="http://schemas.microsoft.com/office/2007/relationships/hdphoto" Target="../media/hdphoto2.wdp"/><Relationship Id="rId4" Type="http://schemas.openxmlformats.org/officeDocument/2006/relationships/image" Target="../media/image2.png"/><Relationship Id="rId9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D9F59523-D6BC-40A0-8707-15EA0D322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88661"/>
            <a:ext cx="10515600" cy="3327644"/>
          </a:xfrm>
        </p:spPr>
        <p:txBody>
          <a:bodyPr>
            <a:normAutofit/>
          </a:bodyPr>
          <a:lstStyle/>
          <a:p>
            <a:pPr algn="ctr"/>
            <a:r>
              <a:rPr lang="uk-UA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Доречне  вживання слів </a:t>
            </a:r>
            <a:br>
              <a:rPr lang="uk-UA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 лексичних груп </a:t>
            </a:r>
            <a:br>
              <a:rPr lang="uk-UA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власному мовленні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7B56E5-9114-41AA-9772-1A1DDA3FB057}"/>
              </a:ext>
            </a:extLst>
          </p:cNvPr>
          <p:cNvSpPr txBox="1"/>
          <p:nvPr/>
        </p:nvSpPr>
        <p:spPr>
          <a:xfrm rot="1732306">
            <a:off x="-33734" y="4830843"/>
            <a:ext cx="418660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с</a:t>
            </a:r>
            <a:r>
              <a:rPr lang="ru-RU" sz="44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C0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и</a:t>
            </a:r>
            <a:r>
              <a:rPr lang="ru-RU" sz="44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н</a:t>
            </a:r>
            <a:r>
              <a:rPr lang="ru-RU" sz="44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B05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о</a:t>
            </a:r>
            <a:r>
              <a:rPr lang="ru-RU" sz="44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н</a:t>
            </a:r>
            <a:r>
              <a:rPr lang="ru-RU" sz="44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і</a:t>
            </a:r>
            <a:r>
              <a:rPr lang="ru-RU" sz="44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7030A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м</a:t>
            </a:r>
            <a:r>
              <a:rPr lang="ru-RU" sz="4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и</a:t>
            </a:r>
            <a:endParaRPr lang="ru-RU" sz="4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glow rad="101600">
                  <a:srgbClr val="FF0000">
                    <a:alpha val="60000"/>
                  </a:srgbClr>
                </a:glow>
              </a:effectLs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CEBF34-270E-43A4-86E1-BEEAC7EC8963}"/>
              </a:ext>
            </a:extLst>
          </p:cNvPr>
          <p:cNvSpPr txBox="1"/>
          <p:nvPr/>
        </p:nvSpPr>
        <p:spPr>
          <a:xfrm rot="2035046">
            <a:off x="9509032" y="899600"/>
            <a:ext cx="269088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АНТОніми</a:t>
            </a:r>
            <a:endParaRPr lang="uk-UA" sz="3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4A2CF8-9F16-4F97-8C63-CD9DDD480519}"/>
              </a:ext>
            </a:extLst>
          </p:cNvPr>
          <p:cNvSpPr txBox="1"/>
          <p:nvPr/>
        </p:nvSpPr>
        <p:spPr>
          <a:xfrm rot="20416717">
            <a:off x="8144133" y="5253947"/>
            <a:ext cx="28270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/>
              <a:t>пряме  і переносне </a:t>
            </a:r>
          </a:p>
          <a:p>
            <a:pPr algn="ctr"/>
            <a:r>
              <a:rPr lang="uk-UA" sz="2400" dirty="0"/>
              <a:t>значення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3E5E0E-579A-4D40-95F8-8F219B3A7BBE}"/>
              </a:ext>
            </a:extLst>
          </p:cNvPr>
          <p:cNvSpPr txBox="1"/>
          <p:nvPr/>
        </p:nvSpPr>
        <p:spPr>
          <a:xfrm rot="20416717">
            <a:off x="-308160" y="591543"/>
            <a:ext cx="4332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/>
              <a:t>багатозначні та однозначні слова</a:t>
            </a:r>
          </a:p>
        </p:txBody>
      </p:sp>
    </p:spTree>
    <p:extLst>
      <p:ext uri="{BB962C8B-B14F-4D97-AF65-F5344CB8AC3E}">
        <p14:creationId xmlns:p14="http://schemas.microsoft.com/office/powerpoint/2010/main" val="993327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97048F2-064F-4C38-99CA-2A2A5DC29E72}"/>
              </a:ext>
            </a:extLst>
          </p:cNvPr>
          <p:cNvSpPr txBox="1">
            <a:spLocks/>
          </p:cNvSpPr>
          <p:nvPr/>
        </p:nvSpPr>
        <p:spPr>
          <a:xfrm>
            <a:off x="1227112" y="1645921"/>
            <a:ext cx="342108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9600" dirty="0"/>
              <a:t>грати</a:t>
            </a:r>
            <a:endParaRPr lang="ru-RU" sz="96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164E52C0-7140-4343-BEF1-81D99132B1D6}"/>
              </a:ext>
            </a:extLst>
          </p:cNvPr>
          <p:cNvSpPr txBox="1">
            <a:spLocks/>
          </p:cNvSpPr>
          <p:nvPr/>
        </p:nvSpPr>
        <p:spPr>
          <a:xfrm>
            <a:off x="7033552" y="1523684"/>
            <a:ext cx="3817328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9600" dirty="0"/>
              <a:t>гратися</a:t>
            </a:r>
            <a:endParaRPr lang="ru-RU" sz="9600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6771893A-5680-4D16-898A-1D39C6B9447F}"/>
              </a:ext>
            </a:extLst>
          </p:cNvPr>
          <p:cNvSpPr txBox="1">
            <a:spLocks/>
          </p:cNvSpPr>
          <p:nvPr/>
        </p:nvSpPr>
        <p:spPr>
          <a:xfrm>
            <a:off x="1722120" y="411480"/>
            <a:ext cx="10180320" cy="9140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Дослідимо, коли вживаю слово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грати</a:t>
            </a:r>
            <a:r>
              <a:rPr lang="uk-UA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коли - </a:t>
            </a:r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гратися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upload.wikimedia.org/wikipedia/commons/d/d9/Ope...">
            <a:extLst>
              <a:ext uri="{FF2B5EF4-FFF2-40B4-BE49-F238E27FC236}">
                <a16:creationId xmlns:a16="http://schemas.microsoft.com/office/drawing/2014/main" id="{BE5634A9-7A77-4CCA-A82F-41FCBFC4E5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89982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86" y="2905176"/>
            <a:ext cx="2301764" cy="1584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БАЯНИ - TULA купити по кращій ціні в Києві з безкоштовною доставкою по  Україні – Інтернет-магазин Hitonline.ua">
            <a:extLst>
              <a:ext uri="{FF2B5EF4-FFF2-40B4-BE49-F238E27FC236}">
                <a16:creationId xmlns:a16="http://schemas.microsoft.com/office/drawing/2014/main" id="{8393C8BD-081F-44D0-A657-9D8A2EE1D0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663" y="2713572"/>
            <a:ext cx="2228850" cy="204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Відеогра — Вікіпедія">
            <a:extLst>
              <a:ext uri="{FF2B5EF4-FFF2-40B4-BE49-F238E27FC236}">
                <a16:creationId xmlns:a16="http://schemas.microsoft.com/office/drawing/2014/main" id="{F1AC2A77-1A57-4421-BF52-9272AACB2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169" y="4530953"/>
            <a:ext cx="1818676" cy="1362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3E259C71-F720-4266-AE8A-A563CCEDD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0877" y="2830342"/>
            <a:ext cx="2217223" cy="2217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Счастливые дети, играющие в спортивные игры. мальчики и девочка занимаются  физическими упражнениями. дети играют в догонялки. активное здоровое  детство. набор плоских векторных иллюстраций, изолированные на белом фоне |  Премиум векторы">
            <a:extLst>
              <a:ext uri="{FF2B5EF4-FFF2-40B4-BE49-F238E27FC236}">
                <a16:creationId xmlns:a16="http://schemas.microsoft.com/office/drawing/2014/main" id="{87C0D3FA-10D9-474B-8EFA-84DDEDFF0E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4292" y="2830342"/>
            <a:ext cx="3668148" cy="2443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7940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0BFF5F7E-CD9B-4AE5-B750-75EA27DAC739}"/>
              </a:ext>
            </a:extLst>
          </p:cNvPr>
          <p:cNvSpPr txBox="1">
            <a:spLocks/>
          </p:cNvSpPr>
          <p:nvPr/>
        </p:nvSpPr>
        <p:spPr>
          <a:xfrm>
            <a:off x="326779" y="1063601"/>
            <a:ext cx="628503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9600" dirty="0"/>
              <a:t>грати першу скрипку -</a:t>
            </a:r>
            <a:endParaRPr lang="ru-RU" sz="960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B56585B-19D5-46BE-A5C6-EBA9A2A62130}"/>
              </a:ext>
            </a:extLst>
          </p:cNvPr>
          <p:cNvSpPr txBox="1">
            <a:spLocks/>
          </p:cNvSpPr>
          <p:nvPr/>
        </p:nvSpPr>
        <p:spPr>
          <a:xfrm>
            <a:off x="6311410" y="2096720"/>
            <a:ext cx="571646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9600" dirty="0"/>
              <a:t>бути найголовнішим </a:t>
            </a:r>
            <a:endParaRPr lang="ru-RU" sz="96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00B92B2E-AEFD-4380-B2EA-E1B43C0C1C9A}"/>
              </a:ext>
            </a:extLst>
          </p:cNvPr>
          <p:cNvSpPr txBox="1">
            <a:spLocks/>
          </p:cNvSpPr>
          <p:nvPr/>
        </p:nvSpPr>
        <p:spPr>
          <a:xfrm>
            <a:off x="461594" y="3806055"/>
            <a:ext cx="628503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9600" dirty="0"/>
              <a:t>грати в мовчанку -</a:t>
            </a:r>
            <a:endParaRPr lang="ru-RU" sz="960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E2D7987C-95FA-4DC5-89F8-D37AA75F8789}"/>
              </a:ext>
            </a:extLst>
          </p:cNvPr>
          <p:cNvSpPr txBox="1">
            <a:spLocks/>
          </p:cNvSpPr>
          <p:nvPr/>
        </p:nvSpPr>
        <p:spPr>
          <a:xfrm>
            <a:off x="6311410" y="3650882"/>
            <a:ext cx="347149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9600" dirty="0"/>
              <a:t> </a:t>
            </a:r>
            <a:r>
              <a:rPr lang="uk-UA" sz="5500" dirty="0"/>
              <a:t>мовчати</a:t>
            </a:r>
            <a:endParaRPr lang="ru-RU" sz="9600" dirty="0"/>
          </a:p>
        </p:txBody>
      </p:sp>
      <p:pic>
        <p:nvPicPr>
          <p:cNvPr id="4098" name="Picture 2" descr="Emoji_Natural — Стикеры Для Telegram">
            <a:extLst>
              <a:ext uri="{FF2B5EF4-FFF2-40B4-BE49-F238E27FC236}">
                <a16:creationId xmlns:a16="http://schemas.microsoft.com/office/drawing/2014/main" id="{1AF7210E-6415-42C0-80D0-B02B24C83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7099" y="74526"/>
            <a:ext cx="1651856" cy="1651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5201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4DDF14D-B3FA-4D7B-88D7-136B241BF625}"/>
              </a:ext>
            </a:extLst>
          </p:cNvPr>
          <p:cNvSpPr txBox="1"/>
          <p:nvPr/>
        </p:nvSpPr>
        <p:spPr>
          <a:xfrm>
            <a:off x="1195754" y="246183"/>
            <a:ext cx="103573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i="1" dirty="0"/>
              <a:t>1. </a:t>
            </a:r>
            <a:r>
              <a:rPr lang="uk-UA" sz="3200" i="1" dirty="0" err="1"/>
              <a:t>Спиши</a:t>
            </a:r>
            <a:r>
              <a:rPr lang="uk-UA" sz="3200" i="1" dirty="0"/>
              <a:t> речення, добираючи із дужок доречне слово.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7FF821-42E8-4293-BFB2-8BD3EA3FF482}"/>
              </a:ext>
            </a:extLst>
          </p:cNvPr>
          <p:cNvSpPr txBox="1"/>
          <p:nvPr/>
        </p:nvSpPr>
        <p:spPr>
          <a:xfrm>
            <a:off x="545123" y="1375200"/>
            <a:ext cx="111017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(Добре, гарно) дихалося зранку у сосновому лісі.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7E457F-A7B4-453B-96CB-C0FE9B924379}"/>
              </a:ext>
            </a:extLst>
          </p:cNvPr>
          <p:cNvSpPr txBox="1"/>
          <p:nvPr/>
        </p:nvSpPr>
        <p:spPr>
          <a:xfrm>
            <a:off x="779583" y="2816257"/>
            <a:ext cx="93491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 (тхнуло, </a:t>
            </a:r>
            <a:r>
              <a:rPr lang="uk-UA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пахло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опалим листям.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D0501D-1623-4577-A873-517ECA912116}"/>
              </a:ext>
            </a:extLst>
          </p:cNvPr>
          <p:cNvSpPr txBox="1"/>
          <p:nvPr/>
        </p:nvSpPr>
        <p:spPr>
          <a:xfrm>
            <a:off x="545123" y="4304204"/>
            <a:ext cx="111017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 верхівками дерев була (світла, кришталева) далина .</a:t>
            </a:r>
          </a:p>
        </p:txBody>
      </p:sp>
    </p:spTree>
    <p:extLst>
      <p:ext uri="{BB962C8B-B14F-4D97-AF65-F5344CB8AC3E}">
        <p14:creationId xmlns:p14="http://schemas.microsoft.com/office/powerpoint/2010/main" val="765048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B4AFD89-1DA9-4493-A75A-52CB955D3551}"/>
              </a:ext>
            </a:extLst>
          </p:cNvPr>
          <p:cNvSpPr txBox="1"/>
          <p:nvPr/>
        </p:nvSpPr>
        <p:spPr>
          <a:xfrm>
            <a:off x="386862" y="246183"/>
            <a:ext cx="11658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i="1" dirty="0"/>
              <a:t>2. Добери та </a:t>
            </a:r>
            <a:r>
              <a:rPr lang="uk-UA" sz="3200" i="1" dirty="0" err="1"/>
              <a:t>запиши</a:t>
            </a:r>
            <a:r>
              <a:rPr lang="uk-UA" sz="3200" i="1" dirty="0"/>
              <a:t>  до поданого слова  слово, протилежне за значенням.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C504314F-C866-4A59-90E0-CA29A3B821CC}"/>
              </a:ext>
            </a:extLst>
          </p:cNvPr>
          <p:cNvSpPr txBox="1">
            <a:spLocks/>
          </p:cNvSpPr>
          <p:nvPr/>
        </p:nvSpPr>
        <p:spPr>
          <a:xfrm>
            <a:off x="1227111" y="1645921"/>
            <a:ext cx="401310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9600" dirty="0"/>
              <a:t>Зранку-</a:t>
            </a:r>
            <a:endParaRPr lang="ru-RU" sz="9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F3E435-7A95-4CDF-9A29-E7590DF05AEA}"/>
              </a:ext>
            </a:extLst>
          </p:cNvPr>
          <p:cNvSpPr txBox="1"/>
          <p:nvPr/>
        </p:nvSpPr>
        <p:spPr>
          <a:xfrm>
            <a:off x="386862" y="2971484"/>
            <a:ext cx="11658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i="1" dirty="0"/>
              <a:t>3. Добери та </a:t>
            </a:r>
            <a:r>
              <a:rPr lang="uk-UA" sz="3200" i="1" dirty="0" err="1"/>
              <a:t>запиши</a:t>
            </a:r>
            <a:r>
              <a:rPr lang="uk-UA" sz="3200" i="1" dirty="0"/>
              <a:t>  до поданих слів  слова, близькі за значенням.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11517A75-ED43-4DF0-A9DE-98B6615372EF}"/>
              </a:ext>
            </a:extLst>
          </p:cNvPr>
          <p:cNvSpPr txBox="1">
            <a:spLocks/>
          </p:cNvSpPr>
          <p:nvPr/>
        </p:nvSpPr>
        <p:spPr>
          <a:xfrm>
            <a:off x="1010234" y="3886516"/>
            <a:ext cx="401310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9600" dirty="0"/>
              <a:t>Ліс,</a:t>
            </a:r>
            <a:r>
              <a:rPr lang="uk-UA" sz="9600" b="1" dirty="0"/>
              <a:t> </a:t>
            </a:r>
            <a:endParaRPr lang="ru-RU" sz="9600" b="1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299BC217-E669-4E82-98FC-995AC7C3B2D8}"/>
              </a:ext>
            </a:extLst>
          </p:cNvPr>
          <p:cNvSpPr txBox="1">
            <a:spLocks/>
          </p:cNvSpPr>
          <p:nvPr/>
        </p:nvSpPr>
        <p:spPr>
          <a:xfrm>
            <a:off x="810942" y="5187980"/>
            <a:ext cx="442927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9600" dirty="0"/>
              <a:t>Дихало, 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2560697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F6BBBA-70A4-4A1F-943B-6C729D11EBBB}"/>
              </a:ext>
            </a:extLst>
          </p:cNvPr>
          <p:cNvSpPr txBox="1"/>
          <p:nvPr/>
        </p:nvSpPr>
        <p:spPr>
          <a:xfrm>
            <a:off x="533400" y="354801"/>
            <a:ext cx="11658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i="1" dirty="0"/>
              <a:t>4. Знайди в тексті та </a:t>
            </a:r>
            <a:r>
              <a:rPr lang="uk-UA" sz="3200" i="1" dirty="0" err="1"/>
              <a:t>запиши</a:t>
            </a:r>
            <a:r>
              <a:rPr lang="uk-UA" sz="3200" i="1" dirty="0"/>
              <a:t> слово, що вжите в переносному значенні.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358393-11C9-4FAF-901E-BD1F653840E7}"/>
              </a:ext>
            </a:extLst>
          </p:cNvPr>
          <p:cNvSpPr txBox="1"/>
          <p:nvPr/>
        </p:nvSpPr>
        <p:spPr>
          <a:xfrm>
            <a:off x="533400" y="2037063"/>
            <a:ext cx="11658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i="1" dirty="0"/>
              <a:t>5. Склади і </a:t>
            </a:r>
            <a:r>
              <a:rPr lang="uk-UA" sz="3200" i="1" dirty="0" err="1"/>
              <a:t>запиши</a:t>
            </a:r>
            <a:r>
              <a:rPr lang="uk-UA" sz="3200" i="1" dirty="0"/>
              <a:t>  два речення, уживаючи слово </a:t>
            </a:r>
            <a:r>
              <a:rPr lang="uk-UA" sz="3200" b="1" dirty="0"/>
              <a:t>гребінець  </a:t>
            </a:r>
            <a:r>
              <a:rPr lang="uk-UA" sz="3200" i="1" dirty="0"/>
              <a:t>у різних значеннях. </a:t>
            </a:r>
          </a:p>
        </p:txBody>
      </p:sp>
    </p:spTree>
    <p:extLst>
      <p:ext uri="{BB962C8B-B14F-4D97-AF65-F5344CB8AC3E}">
        <p14:creationId xmlns:p14="http://schemas.microsoft.com/office/powerpoint/2010/main" val="93704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152</Words>
  <Application>Microsoft Office PowerPoint</Application>
  <PresentationFormat>Широкоэкранный</PresentationFormat>
  <Paragraphs>25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Доречне  вживання слів  різних лексичних груп  у власному мовленні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Доречне  вживання слів  різних лексичних груп  у власному мовленні</dc:title>
  <dc:creator>Максим</dc:creator>
  <cp:lastModifiedBy>Максим</cp:lastModifiedBy>
  <cp:revision>1</cp:revision>
  <dcterms:created xsi:type="dcterms:W3CDTF">2022-10-18T16:17:28Z</dcterms:created>
  <dcterms:modified xsi:type="dcterms:W3CDTF">2022-10-18T19:28:48Z</dcterms:modified>
</cp:coreProperties>
</file>