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3" r:id="rId5"/>
    <p:sldId id="278" r:id="rId6"/>
    <p:sldId id="284" r:id="rId7"/>
    <p:sldId id="276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06.10.2022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A1394D7-BB69-4CEB-B6A0-28BD0B08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" y="1199587"/>
            <a:ext cx="11833860" cy="402304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8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Додаємо і віднімаємо числа частинами. </a:t>
            </a:r>
            <a:br>
              <a:rPr lang="uk-UA" sz="8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8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Обчислюємо зручним способом.</a:t>
            </a:r>
            <a:endParaRPr lang="uk-UA" sz="401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56957D-15C9-4253-A55E-C162534B222F}"/>
              </a:ext>
            </a:extLst>
          </p:cNvPr>
          <p:cNvSpPr txBox="1"/>
          <p:nvPr/>
        </p:nvSpPr>
        <p:spPr>
          <a:xfrm>
            <a:off x="842554" y="649581"/>
            <a:ext cx="10327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Доповни або зменш числа до 10.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0E7447-A60B-48AC-90F4-AFE51D753C08}"/>
              </a:ext>
            </a:extLst>
          </p:cNvPr>
          <p:cNvSpPr txBox="1"/>
          <p:nvPr/>
        </p:nvSpPr>
        <p:spPr>
          <a:xfrm>
            <a:off x="628022" y="2121101"/>
            <a:ext cx="2312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+ …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E5D0E0-E4C3-4832-878D-AA50E71886B7}"/>
              </a:ext>
            </a:extLst>
          </p:cNvPr>
          <p:cNvSpPr txBox="1"/>
          <p:nvPr/>
        </p:nvSpPr>
        <p:spPr>
          <a:xfrm>
            <a:off x="3386492" y="2121101"/>
            <a:ext cx="2312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+ …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DC3826-57B5-4ECA-AB8F-020A285669A5}"/>
              </a:ext>
            </a:extLst>
          </p:cNvPr>
          <p:cNvSpPr txBox="1"/>
          <p:nvPr/>
        </p:nvSpPr>
        <p:spPr>
          <a:xfrm>
            <a:off x="6686509" y="2136538"/>
            <a:ext cx="2312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13 - …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5CA0E-D0F7-41FA-8239-B95914F2706E}"/>
              </a:ext>
            </a:extLst>
          </p:cNvPr>
          <p:cNvSpPr txBox="1"/>
          <p:nvPr/>
        </p:nvSpPr>
        <p:spPr>
          <a:xfrm>
            <a:off x="9385160" y="2251790"/>
            <a:ext cx="2312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17 - …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06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3DBCA8-3C84-4C35-9D0D-ADE0D573EDE2}"/>
              </a:ext>
            </a:extLst>
          </p:cNvPr>
          <p:cNvSpPr txBox="1"/>
          <p:nvPr/>
        </p:nvSpPr>
        <p:spPr>
          <a:xfrm>
            <a:off x="253637" y="241765"/>
            <a:ext cx="110567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 зручним способом. </a:t>
            </a:r>
          </a:p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доданки слід узяти в дужки?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DC3826-57B5-4ECA-AB8F-020A285669A5}"/>
              </a:ext>
            </a:extLst>
          </p:cNvPr>
          <p:cNvSpPr txBox="1"/>
          <p:nvPr/>
        </p:nvSpPr>
        <p:spPr>
          <a:xfrm>
            <a:off x="480312" y="2127547"/>
            <a:ext cx="3160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+ 4 + 8=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414C74-662C-4682-9B48-C92DF0D2D179}"/>
              </a:ext>
            </a:extLst>
          </p:cNvPr>
          <p:cNvSpPr txBox="1"/>
          <p:nvPr/>
        </p:nvSpPr>
        <p:spPr>
          <a:xfrm>
            <a:off x="480312" y="5558999"/>
            <a:ext cx="3160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+ 5 + 1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814606-2CDB-4D10-A117-E722CB6CB300}"/>
              </a:ext>
            </a:extLst>
          </p:cNvPr>
          <p:cNvSpPr txBox="1"/>
          <p:nvPr/>
        </p:nvSpPr>
        <p:spPr>
          <a:xfrm>
            <a:off x="480312" y="3263269"/>
            <a:ext cx="3160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+ 3 + 2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55C70D-AAA6-4E5B-A0EA-553CB8103D1A}"/>
              </a:ext>
            </a:extLst>
          </p:cNvPr>
          <p:cNvSpPr txBox="1"/>
          <p:nvPr/>
        </p:nvSpPr>
        <p:spPr>
          <a:xfrm>
            <a:off x="480312" y="4398991"/>
            <a:ext cx="3160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+ 6 + 5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87FE780-7FE0-44A4-96E9-DFB7F166E3A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3532" y="1654008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лачко с текстом: овальное 1">
            <a:extLst>
              <a:ext uri="{FF2B5EF4-FFF2-40B4-BE49-F238E27FC236}">
                <a16:creationId xmlns:a16="http://schemas.microsoft.com/office/drawing/2014/main" id="{D88854C0-37D3-4B61-9EF4-169EB8A7F5AE}"/>
              </a:ext>
            </a:extLst>
          </p:cNvPr>
          <p:cNvSpPr/>
          <p:nvPr/>
        </p:nvSpPr>
        <p:spPr>
          <a:xfrm>
            <a:off x="8253882" y="0"/>
            <a:ext cx="3056543" cy="1451321"/>
          </a:xfrm>
          <a:prstGeom prst="wedgeEllipseCallout">
            <a:avLst>
              <a:gd name="adj1" fmla="val 25148"/>
              <a:gd name="adj2" fmla="val 1092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rgbClr val="FF0000"/>
                </a:solidFill>
              </a:rPr>
              <a:t>Закони</a:t>
            </a:r>
          </a:p>
          <a:p>
            <a:pPr algn="ctr"/>
            <a:r>
              <a:rPr lang="uk-UA" sz="3200" dirty="0">
                <a:solidFill>
                  <a:srgbClr val="FF0000"/>
                </a:solidFill>
              </a:rPr>
              <a:t>додавання</a:t>
            </a:r>
            <a:endParaRPr lang="uk-UA" sz="12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BD0D10-184D-4C9B-B296-A6022BF15F14}"/>
              </a:ext>
            </a:extLst>
          </p:cNvPr>
          <p:cNvSpPr txBox="1"/>
          <p:nvPr/>
        </p:nvSpPr>
        <p:spPr>
          <a:xfrm>
            <a:off x="3468146" y="2103261"/>
            <a:ext cx="4564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 + 4) + 8=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0931ED-9F01-4666-894A-F665B9FCD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935" y="2465496"/>
            <a:ext cx="90838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2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2" grpId="0"/>
      <p:bldP spid="13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054609"/>
              </p:ext>
            </p:extLst>
          </p:nvPr>
        </p:nvGraphicFramePr>
        <p:xfrm>
          <a:off x="3532" y="0"/>
          <a:ext cx="12188468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81961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5559628" y="94330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 +  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E39F27A8-E099-4540-B79A-7CC06ACED4A3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3014" y="4874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BFD9C9-CFB6-47FA-9F05-622D5EF7F94E}"/>
              </a:ext>
            </a:extLst>
          </p:cNvPr>
          <p:cNvSpPr txBox="1"/>
          <p:nvPr/>
        </p:nvSpPr>
        <p:spPr>
          <a:xfrm>
            <a:off x="485342" y="202130"/>
            <a:ext cx="2169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+ 3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B83FAB-12DF-4E64-8F0C-268AC7466572}"/>
              </a:ext>
            </a:extLst>
          </p:cNvPr>
          <p:cNvSpPr txBox="1"/>
          <p:nvPr/>
        </p:nvSpPr>
        <p:spPr>
          <a:xfrm>
            <a:off x="456769" y="2962764"/>
            <a:ext cx="4465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 +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AE6B89-D906-49B2-9798-62FF4A3A900A}"/>
              </a:ext>
            </a:extLst>
          </p:cNvPr>
          <p:cNvSpPr txBox="1"/>
          <p:nvPr/>
        </p:nvSpPr>
        <p:spPr>
          <a:xfrm>
            <a:off x="1518548" y="2974972"/>
            <a:ext cx="2417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+1 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4EE1DE-9F74-4D6D-A277-F949A55E50FA}"/>
              </a:ext>
            </a:extLst>
          </p:cNvPr>
          <p:cNvSpPr txBox="1"/>
          <p:nvPr/>
        </p:nvSpPr>
        <p:spPr>
          <a:xfrm>
            <a:off x="396486" y="1481382"/>
            <a:ext cx="136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 +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A6CFF2E-FF07-4C38-9DB9-E0C367D04DCC}"/>
              </a:ext>
            </a:extLst>
          </p:cNvPr>
          <p:cNvSpPr txBox="1"/>
          <p:nvPr/>
        </p:nvSpPr>
        <p:spPr>
          <a:xfrm>
            <a:off x="1676839" y="1549535"/>
            <a:ext cx="3132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1+1+1  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F09DB2-7EB5-4272-8E23-38F6FC605F5B}"/>
              </a:ext>
            </a:extLst>
          </p:cNvPr>
          <p:cNvSpPr txBox="1"/>
          <p:nvPr/>
        </p:nvSpPr>
        <p:spPr>
          <a:xfrm>
            <a:off x="5415017" y="1500405"/>
            <a:ext cx="136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 +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3E3A91-B65E-439E-9356-CBBF584682DB}"/>
              </a:ext>
            </a:extLst>
          </p:cNvPr>
          <p:cNvSpPr txBox="1"/>
          <p:nvPr/>
        </p:nvSpPr>
        <p:spPr>
          <a:xfrm>
            <a:off x="6697094" y="1555553"/>
            <a:ext cx="3132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1+1+1+1=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5600DF-7D82-4AA4-B501-2EBE10CFE3F5}"/>
              </a:ext>
            </a:extLst>
          </p:cNvPr>
          <p:cNvSpPr txBox="1"/>
          <p:nvPr/>
        </p:nvSpPr>
        <p:spPr>
          <a:xfrm>
            <a:off x="5450920" y="2926699"/>
            <a:ext cx="4465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 +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111B85-343D-4ED8-B31E-C3C68CD91EDE}"/>
              </a:ext>
            </a:extLst>
          </p:cNvPr>
          <p:cNvSpPr txBox="1"/>
          <p:nvPr/>
        </p:nvSpPr>
        <p:spPr>
          <a:xfrm>
            <a:off x="6508640" y="2981847"/>
            <a:ext cx="2417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+2 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C216CA3-BF1C-482E-A155-C6999C72E317}"/>
              </a:ext>
            </a:extLst>
          </p:cNvPr>
          <p:cNvSpPr txBox="1"/>
          <p:nvPr/>
        </p:nvSpPr>
        <p:spPr>
          <a:xfrm>
            <a:off x="5415017" y="4408095"/>
            <a:ext cx="3415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 -  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B6F0195-3330-4AFB-AA3E-F3ECF1481EA6}"/>
              </a:ext>
            </a:extLst>
          </p:cNvPr>
          <p:cNvSpPr txBox="1"/>
          <p:nvPr/>
        </p:nvSpPr>
        <p:spPr>
          <a:xfrm>
            <a:off x="396486" y="4423799"/>
            <a:ext cx="276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11 -  3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>
            <a:extLst>
              <a:ext uri="{FF2B5EF4-FFF2-40B4-BE49-F238E27FC236}">
                <a16:creationId xmlns:a16="http://schemas.microsoft.com/office/drawing/2014/main" id="{5228A25D-DCC8-40AC-A542-B886DCA79D04}"/>
              </a:ext>
            </a:extLst>
          </p:cNvPr>
          <p:cNvSpPr/>
          <p:nvPr/>
        </p:nvSpPr>
        <p:spPr>
          <a:xfrm>
            <a:off x="9399490" y="811830"/>
            <a:ext cx="859836" cy="624208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96724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32" y="0"/>
          <a:ext cx="12188468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81961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22031" y="151940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 +  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E39F27A8-E099-4540-B79A-7CC06ACED4A3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3522" y="0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4F09DB2-7EB5-4272-8E23-38F6FC605F5B}"/>
              </a:ext>
            </a:extLst>
          </p:cNvPr>
          <p:cNvSpPr txBox="1"/>
          <p:nvPr/>
        </p:nvSpPr>
        <p:spPr>
          <a:xfrm>
            <a:off x="339681" y="1507447"/>
            <a:ext cx="136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 +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3E3A91-B65E-439E-9356-CBBF584682DB}"/>
              </a:ext>
            </a:extLst>
          </p:cNvPr>
          <p:cNvSpPr txBox="1"/>
          <p:nvPr/>
        </p:nvSpPr>
        <p:spPr>
          <a:xfrm>
            <a:off x="1594207" y="1507447"/>
            <a:ext cx="3132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1+1+1+1=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5600DF-7D82-4AA4-B501-2EBE10CFE3F5}"/>
              </a:ext>
            </a:extLst>
          </p:cNvPr>
          <p:cNvSpPr txBox="1"/>
          <p:nvPr/>
        </p:nvSpPr>
        <p:spPr>
          <a:xfrm>
            <a:off x="377730" y="2974329"/>
            <a:ext cx="4465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 +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111B85-343D-4ED8-B31E-C3C68CD91EDE}"/>
              </a:ext>
            </a:extLst>
          </p:cNvPr>
          <p:cNvSpPr txBox="1"/>
          <p:nvPr/>
        </p:nvSpPr>
        <p:spPr>
          <a:xfrm>
            <a:off x="1608499" y="3013501"/>
            <a:ext cx="2417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+ 1 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2D5342-D55A-4CBD-9F11-73692392D416}"/>
              </a:ext>
            </a:extLst>
          </p:cNvPr>
          <p:cNvSpPr txBox="1"/>
          <p:nvPr/>
        </p:nvSpPr>
        <p:spPr>
          <a:xfrm>
            <a:off x="492969" y="4365031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11 -  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Блок-схема: перфолента 16">
            <a:extLst>
              <a:ext uri="{FF2B5EF4-FFF2-40B4-BE49-F238E27FC236}">
                <a16:creationId xmlns:a16="http://schemas.microsoft.com/office/drawing/2014/main" id="{E1E224A7-9F5C-495E-933C-1067B8C5EB6B}"/>
              </a:ext>
            </a:extLst>
          </p:cNvPr>
          <p:cNvSpPr/>
          <p:nvPr/>
        </p:nvSpPr>
        <p:spPr>
          <a:xfrm>
            <a:off x="9119146" y="982937"/>
            <a:ext cx="859836" cy="624208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5307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7" grpId="0"/>
      <p:bldP spid="38" grpId="0"/>
      <p:bldP spid="39" grpId="0"/>
      <p:bldP spid="40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A280AE-E642-4EED-A476-129349346F9A}"/>
              </a:ext>
            </a:extLst>
          </p:cNvPr>
          <p:cNvSpPr txBox="1"/>
          <p:nvPr/>
        </p:nvSpPr>
        <p:spPr>
          <a:xfrm>
            <a:off x="60959" y="-135988"/>
            <a:ext cx="4131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Складіть та розв’яжіть задачу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D6BF8B0-E69F-4498-8373-DBAAA46AE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433206"/>
              </p:ext>
            </p:extLst>
          </p:nvPr>
        </p:nvGraphicFramePr>
        <p:xfrm>
          <a:off x="60959" y="0"/>
          <a:ext cx="11925524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865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545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9476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2548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81961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CED18ED-7821-4B94-962F-B44C292E1776}"/>
              </a:ext>
            </a:extLst>
          </p:cNvPr>
          <p:cNvSpPr txBox="1"/>
          <p:nvPr/>
        </p:nvSpPr>
        <p:spPr>
          <a:xfrm>
            <a:off x="266476" y="-539268"/>
            <a:ext cx="469308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Ж.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2AC77-1C21-497C-A4B2-10D765B14D06}"/>
              </a:ext>
            </a:extLst>
          </p:cNvPr>
          <p:cNvSpPr txBox="1"/>
          <p:nvPr/>
        </p:nvSpPr>
        <p:spPr>
          <a:xfrm>
            <a:off x="3075380" y="-658849"/>
            <a:ext cx="235550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85A885-72E9-42DB-B3C8-0B4887CA2D77}"/>
              </a:ext>
            </a:extLst>
          </p:cNvPr>
          <p:cNvSpPr txBox="1"/>
          <p:nvPr/>
        </p:nvSpPr>
        <p:spPr>
          <a:xfrm>
            <a:off x="3326565" y="1719928"/>
            <a:ext cx="7811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3 більше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4E12A8-6453-426E-A9CF-5F0F8A033C80}"/>
              </a:ext>
            </a:extLst>
          </p:cNvPr>
          <p:cNvSpPr txBox="1"/>
          <p:nvPr/>
        </p:nvSpPr>
        <p:spPr>
          <a:xfrm>
            <a:off x="-49832" y="864945"/>
            <a:ext cx="44567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Ш.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E406124-34EE-4F00-A2D7-625EED8226B1}"/>
              </a:ext>
            </a:extLst>
          </p:cNvPr>
          <p:cNvSpPr/>
          <p:nvPr/>
        </p:nvSpPr>
        <p:spPr>
          <a:xfrm>
            <a:off x="3641190" y="2113742"/>
            <a:ext cx="649456" cy="8382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5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Жолудь: картинки, стокові Жолудь фотографії, зображення | Скачати з  Depositphotos">
            <a:extLst>
              <a:ext uri="{FF2B5EF4-FFF2-40B4-BE49-F238E27FC236}">
                <a16:creationId xmlns:a16="http://schemas.microsoft.com/office/drawing/2014/main" id="{53297DD4-CA2E-46E8-9575-32BF76E84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434" y="88582"/>
            <a:ext cx="1599304" cy="12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7EA357-06DD-48EE-9C8F-1D5BED2D2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1738" y="138653"/>
            <a:ext cx="1749303" cy="131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9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325115"/>
              </p:ext>
            </p:extLst>
          </p:nvPr>
        </p:nvGraphicFramePr>
        <p:xfrm>
          <a:off x="3532" y="46531"/>
          <a:ext cx="12188468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9476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2548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81961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0C1A593D-889C-4AB0-8090-B5C90A087285}"/>
              </a:ext>
            </a:extLst>
          </p:cNvPr>
          <p:cNvSpPr txBox="1"/>
          <p:nvPr/>
        </p:nvSpPr>
        <p:spPr>
          <a:xfrm>
            <a:off x="281354" y="3126326"/>
            <a:ext cx="9509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Повторіть таблицю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в межах 10</a:t>
            </a:r>
          </a:p>
        </p:txBody>
      </p:sp>
      <p:pic>
        <p:nvPicPr>
          <p:cNvPr id="5" name="Рисунок 4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53C727B2-88B0-48CD-8689-FF1A100FA446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32258" y="1351334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34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166</Words>
  <Application>Microsoft Office PowerPoint</Application>
  <PresentationFormat>Широкоэкранный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Додаємо і віднімаємо числа частинами.  Обчислюємо зручним способом.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4</cp:revision>
  <dcterms:created xsi:type="dcterms:W3CDTF">2022-10-02T18:33:01Z</dcterms:created>
  <dcterms:modified xsi:type="dcterms:W3CDTF">2022-10-06T08:51:04Z</dcterms:modified>
</cp:coreProperties>
</file>