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8" r:id="rId3"/>
    <p:sldId id="261" r:id="rId4"/>
    <p:sldId id="263" r:id="rId5"/>
    <p:sldId id="256" r:id="rId6"/>
    <p:sldId id="259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7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8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0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8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CB7C-A73B-418D-BE66-312F75555148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26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286042" y="2813538"/>
            <a:ext cx="7380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Багаття, … .</a:t>
            </a:r>
            <a:endParaRPr lang="ru-RU" sz="9600" dirty="0"/>
          </a:p>
        </p:txBody>
      </p:sp>
      <p:pic>
        <p:nvPicPr>
          <p:cNvPr id="4100" name="Picture 4" descr="Український розвиваючий мультcеріал “Лепетуни” (3 серія)">
            <a:extLst>
              <a:ext uri="{FF2B5EF4-FFF2-40B4-BE49-F238E27FC236}">
                <a16:creationId xmlns:a16="http://schemas.microsoft.com/office/drawing/2014/main" id="{F1A4C8DB-0D72-458E-AE7C-7491EB19E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74" y="741692"/>
            <a:ext cx="3784210" cy="212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454856" y="114662"/>
            <a:ext cx="11352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До поданих слів добери   близькі за значенням слова(синоніми).</a:t>
            </a:r>
            <a:endParaRPr lang="ru-RU" sz="3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EDCA8-D399-4F0C-A5D9-A65A6A0BAF7A}"/>
              </a:ext>
            </a:extLst>
          </p:cNvPr>
          <p:cNvSpPr txBox="1"/>
          <p:nvPr/>
        </p:nvSpPr>
        <p:spPr>
          <a:xfrm>
            <a:off x="159434" y="1464100"/>
            <a:ext cx="786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Мандрівка, … .</a:t>
            </a:r>
            <a:endParaRPr lang="ru-RU" sz="9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5D1F4-A455-45FD-9DF3-21C95B521DFA}"/>
              </a:ext>
            </a:extLst>
          </p:cNvPr>
          <p:cNvSpPr txBox="1"/>
          <p:nvPr/>
        </p:nvSpPr>
        <p:spPr>
          <a:xfrm>
            <a:off x="286042" y="4546648"/>
            <a:ext cx="786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Горить, … 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37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F4EAF2-5DDE-41D2-B131-2DA3C33AC1A6}"/>
              </a:ext>
            </a:extLst>
          </p:cNvPr>
          <p:cNvSpPr/>
          <p:nvPr/>
        </p:nvSpPr>
        <p:spPr>
          <a:xfrm>
            <a:off x="0" y="327612"/>
            <a:ext cx="1203220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Протилежні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за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значенням</a:t>
            </a:r>
            <a:endParaRPr lang="ru-RU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слова (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антоніми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)</a:t>
            </a:r>
          </a:p>
        </p:txBody>
      </p:sp>
      <p:sp>
        <p:nvSpPr>
          <p:cNvPr id="6" name="Стрелка: влево-вправо 5">
            <a:extLst>
              <a:ext uri="{FF2B5EF4-FFF2-40B4-BE49-F238E27FC236}">
                <a16:creationId xmlns:a16="http://schemas.microsoft.com/office/drawing/2014/main" id="{95063C4E-E712-49E3-BCF4-B59EA7F696FA}"/>
              </a:ext>
            </a:extLst>
          </p:cNvPr>
          <p:cNvSpPr/>
          <p:nvPr/>
        </p:nvSpPr>
        <p:spPr>
          <a:xfrm rot="16200000">
            <a:off x="4257822" y="4070752"/>
            <a:ext cx="3516560" cy="1402712"/>
          </a:xfrm>
          <a:prstGeom prst="left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A55B83CA-9988-4D9E-B4B8-96B283B937CC}"/>
              </a:ext>
            </a:extLst>
          </p:cNvPr>
          <p:cNvSpPr/>
          <p:nvPr/>
        </p:nvSpPr>
        <p:spPr>
          <a:xfrm>
            <a:off x="7015163" y="3975844"/>
            <a:ext cx="1871662" cy="111442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6A20A46F-92C4-48E7-9B3D-D03B2F958495}"/>
              </a:ext>
            </a:extLst>
          </p:cNvPr>
          <p:cNvSpPr/>
          <p:nvPr/>
        </p:nvSpPr>
        <p:spPr>
          <a:xfrm flipH="1">
            <a:off x="2990850" y="3975844"/>
            <a:ext cx="1888128" cy="1114425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7700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F4EAF2-5DDE-41D2-B131-2DA3C33AC1A6}"/>
              </a:ext>
            </a:extLst>
          </p:cNvPr>
          <p:cNvSpPr/>
          <p:nvPr/>
        </p:nvSpPr>
        <p:spPr>
          <a:xfrm>
            <a:off x="654404" y="236302"/>
            <a:ext cx="105455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Слова 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можуть</a:t>
            </a:r>
            <a:r>
              <a:rPr lang="ru-RU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мати</a:t>
            </a:r>
            <a:r>
              <a:rPr lang="ru-RU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протилежне</a:t>
            </a:r>
            <a:r>
              <a:rPr lang="ru-RU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значення</a:t>
            </a:r>
            <a:endParaRPr lang="ru-RU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9622C-78BD-426E-8580-C7932F40ECD4}"/>
              </a:ext>
            </a:extLst>
          </p:cNvPr>
          <p:cNvSpPr txBox="1"/>
          <p:nvPr/>
        </p:nvSpPr>
        <p:spPr>
          <a:xfrm>
            <a:off x="-94458" y="3429000"/>
            <a:ext cx="4820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низький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0A160A-7BC3-4F46-8B04-990F2D3F31C5}"/>
              </a:ext>
            </a:extLst>
          </p:cNvPr>
          <p:cNvSpPr txBox="1"/>
          <p:nvPr/>
        </p:nvSpPr>
        <p:spPr>
          <a:xfrm>
            <a:off x="7219626" y="3429000"/>
            <a:ext cx="4472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високий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E8636F-73CA-463E-BCB0-0FA7B05EDD34}"/>
              </a:ext>
            </a:extLst>
          </p:cNvPr>
          <p:cNvSpPr txBox="1"/>
          <p:nvPr/>
        </p:nvSpPr>
        <p:spPr>
          <a:xfrm>
            <a:off x="411748" y="4982867"/>
            <a:ext cx="4472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легко  -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455FAB-511E-4E4E-988A-C4728BADDC8F}"/>
              </a:ext>
            </a:extLst>
          </p:cNvPr>
          <p:cNvSpPr txBox="1"/>
          <p:nvPr/>
        </p:nvSpPr>
        <p:spPr>
          <a:xfrm>
            <a:off x="7219626" y="4998660"/>
            <a:ext cx="4215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важко   </a:t>
            </a:r>
          </a:p>
        </p:txBody>
      </p:sp>
      <p:pic>
        <p:nvPicPr>
          <p:cNvPr id="1026" name="Picture 2" descr="Самый высокий и самый низкий жители планеты сфотографировались вместе |  Репортер UA">
            <a:extLst>
              <a:ext uri="{FF2B5EF4-FFF2-40B4-BE49-F238E27FC236}">
                <a16:creationId xmlns:a16="http://schemas.microsoft.com/office/drawing/2014/main" id="{C398C152-EE53-4840-82E3-294F58FBF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t="3169" r="4987" b="9072"/>
          <a:stretch/>
        </p:blipFill>
        <p:spPr bwMode="auto">
          <a:xfrm>
            <a:off x="4389119" y="2532274"/>
            <a:ext cx="2739616" cy="422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амый высокий человек в мире впервые встретился со своим антиподом">
            <a:extLst>
              <a:ext uri="{FF2B5EF4-FFF2-40B4-BE49-F238E27FC236}">
                <a16:creationId xmlns:a16="http://schemas.microsoft.com/office/drawing/2014/main" id="{BD2B5838-1BB7-4378-B373-5BC1179A5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26" y="1382690"/>
            <a:ext cx="2551588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50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790060" y="4535361"/>
            <a:ext cx="95496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сумний  -                       </a:t>
            </a:r>
            <a:endParaRPr lang="ru-RU" sz="9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869852" y="156917"/>
            <a:ext cx="9017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Добери   протилежне за значенням слово.</a:t>
            </a:r>
            <a:endParaRPr lang="ru-RU" sz="3200" i="1" dirty="0"/>
          </a:p>
        </p:txBody>
      </p:sp>
      <p:pic>
        <p:nvPicPr>
          <p:cNvPr id="5122" name="Picture 2" descr="Малюнки олівцем прикольні смайлики (31 фото)">
            <a:extLst>
              <a:ext uri="{FF2B5EF4-FFF2-40B4-BE49-F238E27FC236}">
                <a16:creationId xmlns:a16="http://schemas.microsoft.com/office/drawing/2014/main" id="{30375FCE-7387-44B6-A9D7-4654EBAA3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70" y="1203740"/>
            <a:ext cx="3321298" cy="345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1633A9F8-39EF-49CA-9037-7A5C1AEA0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33" y="1195695"/>
            <a:ext cx="3633130" cy="351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90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8ED832-97C9-4B4B-8760-EC8A82C42730}"/>
              </a:ext>
            </a:extLst>
          </p:cNvPr>
          <p:cNvSpPr txBox="1"/>
          <p:nvPr/>
        </p:nvSpPr>
        <p:spPr>
          <a:xfrm>
            <a:off x="1669366" y="3158109"/>
            <a:ext cx="3816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війна - </a:t>
            </a:r>
            <a:endParaRPr lang="ru-RU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D96734-3A7A-4B8B-A440-FBE897679FD9}"/>
              </a:ext>
            </a:extLst>
          </p:cNvPr>
          <p:cNvSpPr txBox="1"/>
          <p:nvPr/>
        </p:nvSpPr>
        <p:spPr>
          <a:xfrm>
            <a:off x="5486287" y="618978"/>
            <a:ext cx="53123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 </a:t>
            </a:r>
            <a:endParaRPr lang="ru-RU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F32FBB-F41B-4193-BCF6-F4A37AFCC152}"/>
              </a:ext>
            </a:extLst>
          </p:cNvPr>
          <p:cNvSpPr txBox="1"/>
          <p:nvPr/>
        </p:nvSpPr>
        <p:spPr>
          <a:xfrm>
            <a:off x="300056" y="4983825"/>
            <a:ext cx="101100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нападати -          </a:t>
            </a:r>
            <a:endParaRPr lang="ru-RU" sz="9600" dirty="0"/>
          </a:p>
        </p:txBody>
      </p:sp>
      <p:pic>
        <p:nvPicPr>
          <p:cNvPr id="2052" name="Picture 4" descr="Пентагон: неможливо дізнатися, скільки триватиме війна, але Україна може  перемогти – новини на УНН | 6 квітня 2022, 23:10">
            <a:extLst>
              <a:ext uri="{FF2B5EF4-FFF2-40B4-BE49-F238E27FC236}">
                <a16:creationId xmlns:a16="http://schemas.microsoft.com/office/drawing/2014/main" id="{0218867F-A25E-46D2-8C80-8ADE4D7CD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57" y="304515"/>
            <a:ext cx="3962760" cy="296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ЖК Будинок №20, Васильків — Квартири в новобудовах — ЛУН">
            <a:extLst>
              <a:ext uri="{FF2B5EF4-FFF2-40B4-BE49-F238E27FC236}">
                <a16:creationId xmlns:a16="http://schemas.microsoft.com/office/drawing/2014/main" id="{4BB28330-EDD1-4F4A-A996-BF8CB1E94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471" y="152566"/>
            <a:ext cx="4149970" cy="310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63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526951" y="765998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узимку -           </a:t>
            </a:r>
            <a:endParaRPr lang="ru-RU" sz="9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869852" y="156917"/>
            <a:ext cx="10795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Добери та </a:t>
            </a:r>
            <a:r>
              <a:rPr lang="uk-UA" sz="3200" i="1" dirty="0" err="1"/>
              <a:t>запиши</a:t>
            </a:r>
            <a:r>
              <a:rPr lang="uk-UA" sz="3200" i="1" dirty="0"/>
              <a:t> пари   протилежних за значенням слів.</a:t>
            </a:r>
            <a:endParaRPr lang="ru-RU" sz="32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BAF46E-E8C1-4AD0-94B1-2BFE171A0382}"/>
              </a:ext>
            </a:extLst>
          </p:cNvPr>
          <p:cNvSpPr txBox="1"/>
          <p:nvPr/>
        </p:nvSpPr>
        <p:spPr>
          <a:xfrm>
            <a:off x="463059" y="3429000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довгі -           </a:t>
            </a:r>
            <a:endParaRPr lang="ru-RU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1ADB9-9E1E-4675-BF57-CCA6C2886DB0}"/>
              </a:ext>
            </a:extLst>
          </p:cNvPr>
          <p:cNvSpPr txBox="1"/>
          <p:nvPr/>
        </p:nvSpPr>
        <p:spPr>
          <a:xfrm>
            <a:off x="5757051" y="2094161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короткі            </a:t>
            </a:r>
            <a:endParaRPr lang="ru-RU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3198B-5B6E-4A9D-9200-576EDE543FF2}"/>
              </a:ext>
            </a:extLst>
          </p:cNvPr>
          <p:cNvSpPr txBox="1"/>
          <p:nvPr/>
        </p:nvSpPr>
        <p:spPr>
          <a:xfrm>
            <a:off x="613119" y="2233680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ніч -           </a:t>
            </a:r>
            <a:endParaRPr lang="ru-RU" sz="9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AC3807-BAB2-4832-A543-AB32615036B9}"/>
              </a:ext>
            </a:extLst>
          </p:cNvPr>
          <p:cNvSpPr txBox="1"/>
          <p:nvPr/>
        </p:nvSpPr>
        <p:spPr>
          <a:xfrm>
            <a:off x="5884985" y="861300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день            </a:t>
            </a:r>
            <a:endParaRPr lang="ru-RU" sz="9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D2931F-A8EB-40E1-963F-14BB5A6783DC}"/>
              </a:ext>
            </a:extLst>
          </p:cNvPr>
          <p:cNvSpPr txBox="1"/>
          <p:nvPr/>
        </p:nvSpPr>
        <p:spPr>
          <a:xfrm>
            <a:off x="5721151" y="3429000"/>
            <a:ext cx="5476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голодний            </a:t>
            </a:r>
            <a:endParaRPr lang="ru-RU" sz="9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7BA80-D9DB-445B-8B64-091864433452}"/>
              </a:ext>
            </a:extLst>
          </p:cNvPr>
          <p:cNvSpPr txBox="1"/>
          <p:nvPr/>
        </p:nvSpPr>
        <p:spPr>
          <a:xfrm>
            <a:off x="440933" y="4896682"/>
            <a:ext cx="4851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ситий -           </a:t>
            </a:r>
            <a:endParaRPr lang="ru-RU" sz="9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0CB258-23ED-4761-9D64-28EB53A4CAA7}"/>
              </a:ext>
            </a:extLst>
          </p:cNvPr>
          <p:cNvSpPr txBox="1"/>
          <p:nvPr/>
        </p:nvSpPr>
        <p:spPr>
          <a:xfrm>
            <a:off x="5757051" y="4896682"/>
            <a:ext cx="36964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улітку           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37018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D236F-D529-4AB3-A01D-BBF281D3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588" y="2244114"/>
            <a:ext cx="7686823" cy="1325563"/>
          </a:xfrm>
        </p:spPr>
        <p:txBody>
          <a:bodyPr>
            <a:normAutofit fontScale="90000"/>
          </a:bodyPr>
          <a:lstStyle/>
          <a:p>
            <a:r>
              <a:rPr lang="uk-UA" sz="9600" dirty="0"/>
              <a:t>Ст. 35 вправа 5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94683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80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Ст. 35 вправа 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13</cp:revision>
  <dcterms:created xsi:type="dcterms:W3CDTF">2022-05-16T19:05:07Z</dcterms:created>
  <dcterms:modified xsi:type="dcterms:W3CDTF">2022-10-10T07:02:21Z</dcterms:modified>
</cp:coreProperties>
</file>