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8" r:id="rId2"/>
    <p:sldId id="256" r:id="rId3"/>
    <p:sldId id="261" r:id="rId4"/>
    <p:sldId id="257" r:id="rId5"/>
    <p:sldId id="262" r:id="rId6"/>
    <p:sldId id="263" r:id="rId7"/>
    <p:sldId id="259" r:id="rId8"/>
    <p:sldId id="260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439" autoAdjust="0"/>
    <p:restoredTop sz="94660"/>
  </p:normalViewPr>
  <p:slideViewPr>
    <p:cSldViewPr snapToGrid="0">
      <p:cViewPr>
        <p:scale>
          <a:sx n="59" d="100"/>
          <a:sy n="59" d="100"/>
        </p:scale>
        <p:origin x="432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080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201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878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586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0609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801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780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1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882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969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9CB7C-A73B-418D-BE66-312F75555148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695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9CB7C-A73B-418D-BE66-312F75555148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E4174-0398-44EA-B6BD-93CDFF95CA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4260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3F4EAF2-5DDE-41D2-B131-2DA3C33AC1A6}"/>
              </a:ext>
            </a:extLst>
          </p:cNvPr>
          <p:cNvSpPr/>
          <p:nvPr/>
        </p:nvSpPr>
        <p:spPr>
          <a:xfrm>
            <a:off x="878371" y="2920764"/>
            <a:ext cx="10097636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 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Близькі</a:t>
            </a:r>
            <a:r>
              <a:rPr lang="ru-RU" sz="8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 за 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значенням</a:t>
            </a:r>
            <a:endParaRPr lang="ru-RU" sz="8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glow rad="101600">
                  <a:srgbClr val="FF0000">
                    <a:alpha val="60000"/>
                  </a:srgbClr>
                </a:glow>
              </a:effectLst>
            </a:endParaRPr>
          </a:p>
          <a:p>
            <a:pPr algn="ctr"/>
            <a:r>
              <a:rPr lang="ru-RU" sz="8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слова -</a:t>
            </a:r>
          </a:p>
          <a:p>
            <a:pPr algn="ctr"/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с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C0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и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н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B05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о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н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і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7030A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м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и</a:t>
            </a:r>
            <a:endParaRPr lang="ru-RU" sz="8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glow rad="101600">
                  <a:srgbClr val="FF0000">
                    <a:alpha val="60000"/>
                  </a:srgbClr>
                </a:glow>
              </a:effectLst>
            </a:endParaRPr>
          </a:p>
        </p:txBody>
      </p:sp>
      <p:pic>
        <p:nvPicPr>
          <p:cNvPr id="1026" name="Picture 2" descr="Чому і як з'являється веселка? Яке явище природи лежить в основі веселки?  Чому різнобарвна веселка? Буває веселка взимку?">
            <a:extLst>
              <a:ext uri="{FF2B5EF4-FFF2-40B4-BE49-F238E27FC236}">
                <a16:creationId xmlns:a16="http://schemas.microsoft.com/office/drawing/2014/main" id="{9F24AC9B-EB31-4A6F-9032-EEEB52AA3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60" y="98917"/>
            <a:ext cx="3977877" cy="2979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Лепетуни | Третя серія | Мультфільми українською - YouTube">
            <a:extLst>
              <a:ext uri="{FF2B5EF4-FFF2-40B4-BE49-F238E27FC236}">
                <a16:creationId xmlns:a16="http://schemas.microsoft.com/office/drawing/2014/main" id="{E3D4E27B-04C0-4F0B-A22B-FF377CF4F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4154" y="168814"/>
            <a:ext cx="4561686" cy="2554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700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5D96734-3A7A-4B8B-A440-FBE897679FD9}"/>
              </a:ext>
            </a:extLst>
          </p:cNvPr>
          <p:cNvSpPr txBox="1"/>
          <p:nvPr/>
        </p:nvSpPr>
        <p:spPr>
          <a:xfrm>
            <a:off x="0" y="0"/>
            <a:ext cx="1207945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 Я під час мандрівки  бачив веселку.  </a:t>
            </a:r>
            <a:endParaRPr lang="ru-RU" sz="9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5141274-0D00-4FA7-A86E-6644680583D4}"/>
              </a:ext>
            </a:extLst>
          </p:cNvPr>
          <p:cNvSpPr txBox="1"/>
          <p:nvPr/>
        </p:nvSpPr>
        <p:spPr>
          <a:xfrm>
            <a:off x="112541" y="3811012"/>
            <a:ext cx="1290007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 А я під час подорожі бачив райдугу.</a:t>
            </a:r>
            <a:endParaRPr lang="ru-RU" sz="9600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41438AC-BA32-4EDF-A6EB-E7B170520B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9258300" y="1257300"/>
            <a:ext cx="1592310" cy="234188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76EABC0-E08B-4815-B7C7-DA6E28035E8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785" r="23682" b="2941"/>
          <a:stretch/>
        </p:blipFill>
        <p:spPr>
          <a:xfrm>
            <a:off x="10350500" y="5101607"/>
            <a:ext cx="1318047" cy="175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63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E32745-74F9-4227-A7FF-6F60F9157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247" y="2692481"/>
            <a:ext cx="2765847" cy="416551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59356A-BF4A-4445-8567-D7FF47B1B0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785" r="23682" b="2941"/>
          <a:stretch/>
        </p:blipFill>
        <p:spPr>
          <a:xfrm>
            <a:off x="8407400" y="3172309"/>
            <a:ext cx="2765847" cy="3685691"/>
          </a:xfrm>
          <a:prstGeom prst="rect">
            <a:avLst/>
          </a:prstGeom>
        </p:spPr>
      </p:pic>
      <p:sp>
        <p:nvSpPr>
          <p:cNvPr id="2" name="Облачко с текстом: овальное 1">
            <a:extLst>
              <a:ext uri="{FF2B5EF4-FFF2-40B4-BE49-F238E27FC236}">
                <a16:creationId xmlns:a16="http://schemas.microsoft.com/office/drawing/2014/main" id="{C0A2A482-3752-40D6-BC0F-1268269ACF83}"/>
              </a:ext>
            </a:extLst>
          </p:cNvPr>
          <p:cNvSpPr/>
          <p:nvPr/>
        </p:nvSpPr>
        <p:spPr>
          <a:xfrm>
            <a:off x="727116" y="443531"/>
            <a:ext cx="4456356" cy="272877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А ще я бачив лелеку.</a:t>
            </a:r>
          </a:p>
        </p:txBody>
      </p:sp>
      <p:sp>
        <p:nvSpPr>
          <p:cNvPr id="10" name="Облачко с текстом: овальное 9">
            <a:extLst>
              <a:ext uri="{FF2B5EF4-FFF2-40B4-BE49-F238E27FC236}">
                <a16:creationId xmlns:a16="http://schemas.microsoft.com/office/drawing/2014/main" id="{83295571-ECA0-4CE5-9BAA-4DE4D20F4355}"/>
              </a:ext>
            </a:extLst>
          </p:cNvPr>
          <p:cNvSpPr/>
          <p:nvPr/>
        </p:nvSpPr>
        <p:spPr>
          <a:xfrm>
            <a:off x="6437701" y="247663"/>
            <a:ext cx="4456356" cy="2728778"/>
          </a:xfrm>
          <a:prstGeom prst="wedgeEllipseCallout">
            <a:avLst>
              <a:gd name="adj1" fmla="val 25905"/>
              <a:gd name="adj2" fmla="val 65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/>
              <a:t>А  я бачив чорногуза.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D86CD92-469B-4678-A86E-35C81BED3934}"/>
              </a:ext>
            </a:extLst>
          </p:cNvPr>
          <p:cNvSpPr txBox="1"/>
          <p:nvPr/>
        </p:nvSpPr>
        <p:spPr>
          <a:xfrm>
            <a:off x="3407838" y="5668717"/>
            <a:ext cx="5376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Кого бачили </a:t>
            </a:r>
            <a:r>
              <a:rPr lang="uk-UA" sz="3200" i="1" dirty="0" err="1"/>
              <a:t>Тимко</a:t>
            </a:r>
            <a:r>
              <a:rPr lang="uk-UA" sz="3200" i="1" dirty="0"/>
              <a:t> і Димко?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101373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E32745-74F9-4227-A7FF-6F60F9157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247" y="2692481"/>
            <a:ext cx="2765847" cy="416551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59356A-BF4A-4445-8567-D7FF47B1B0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785" r="23682" b="2941"/>
          <a:stretch/>
        </p:blipFill>
        <p:spPr>
          <a:xfrm>
            <a:off x="8407400" y="3172309"/>
            <a:ext cx="2765847" cy="3685691"/>
          </a:xfrm>
          <a:prstGeom prst="rect">
            <a:avLst/>
          </a:prstGeom>
        </p:spPr>
      </p:pic>
      <p:sp>
        <p:nvSpPr>
          <p:cNvPr id="2" name="Облачко с текстом: овальное 1">
            <a:extLst>
              <a:ext uri="{FF2B5EF4-FFF2-40B4-BE49-F238E27FC236}">
                <a16:creationId xmlns:a16="http://schemas.microsoft.com/office/drawing/2014/main" id="{C0A2A482-3752-40D6-BC0F-1268269ACF83}"/>
              </a:ext>
            </a:extLst>
          </p:cNvPr>
          <p:cNvSpPr/>
          <p:nvPr/>
        </p:nvSpPr>
        <p:spPr>
          <a:xfrm>
            <a:off x="727116" y="443531"/>
            <a:ext cx="4456356" cy="2728778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А ще я бачив лелеку.</a:t>
            </a:r>
          </a:p>
        </p:txBody>
      </p:sp>
      <p:sp>
        <p:nvSpPr>
          <p:cNvPr id="10" name="Облачко с текстом: овальное 9">
            <a:extLst>
              <a:ext uri="{FF2B5EF4-FFF2-40B4-BE49-F238E27FC236}">
                <a16:creationId xmlns:a16="http://schemas.microsoft.com/office/drawing/2014/main" id="{83295571-ECA0-4CE5-9BAA-4DE4D20F4355}"/>
              </a:ext>
            </a:extLst>
          </p:cNvPr>
          <p:cNvSpPr/>
          <p:nvPr/>
        </p:nvSpPr>
        <p:spPr>
          <a:xfrm>
            <a:off x="6437701" y="247663"/>
            <a:ext cx="4456356" cy="2728778"/>
          </a:xfrm>
          <a:prstGeom prst="wedgeEllipseCallout">
            <a:avLst>
              <a:gd name="adj1" fmla="val 25905"/>
              <a:gd name="adj2" fmla="val 652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/>
              <a:t>А  я бачив чорногуза.</a:t>
            </a:r>
          </a:p>
        </p:txBody>
      </p:sp>
      <p:pic>
        <p:nvPicPr>
          <p:cNvPr id="1026" name="Picture 2" descr="Лелека білий (Ciconia ciconia) :: Пернаті друзі, птахи України, орнітологія  ::">
            <a:extLst>
              <a:ext uri="{FF2B5EF4-FFF2-40B4-BE49-F238E27FC236}">
                <a16:creationId xmlns:a16="http://schemas.microsoft.com/office/drawing/2014/main" id="{079FFF8A-B625-4A9C-8969-C72856433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964" y="4279900"/>
            <a:ext cx="3874194" cy="257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502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Лелека білий (Ciconia ciconia) :: Пернаті друзі, птахи України, орнітологія  ::">
            <a:extLst>
              <a:ext uri="{FF2B5EF4-FFF2-40B4-BE49-F238E27FC236}">
                <a16:creationId xmlns:a16="http://schemas.microsoft.com/office/drawing/2014/main" id="{079FFF8A-B625-4A9C-8969-C728564336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707" y="33564"/>
            <a:ext cx="3874194" cy="2578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6A5CC0-9079-4339-9E8D-3A85A1218346}"/>
              </a:ext>
            </a:extLst>
          </p:cNvPr>
          <p:cNvSpPr txBox="1"/>
          <p:nvPr/>
        </p:nvSpPr>
        <p:spPr>
          <a:xfrm>
            <a:off x="1471678" y="3202817"/>
            <a:ext cx="43760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Лелека,</a:t>
            </a:r>
            <a:endParaRPr lang="ru-RU" sz="96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1EDAFA-D14E-4F9D-B58B-5306B632D05A}"/>
              </a:ext>
            </a:extLst>
          </p:cNvPr>
          <p:cNvSpPr txBox="1"/>
          <p:nvPr/>
        </p:nvSpPr>
        <p:spPr>
          <a:xfrm>
            <a:off x="6200401" y="3202817"/>
            <a:ext cx="56595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чорногуз,</a:t>
            </a:r>
            <a:endParaRPr lang="ru-RU" sz="96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48DE02E-638B-4548-A3E0-49B35595BFFC}"/>
              </a:ext>
            </a:extLst>
          </p:cNvPr>
          <p:cNvSpPr txBox="1"/>
          <p:nvPr/>
        </p:nvSpPr>
        <p:spPr>
          <a:xfrm>
            <a:off x="576943" y="4888439"/>
            <a:ext cx="43760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бузько,</a:t>
            </a:r>
            <a:endParaRPr lang="ru-RU" sz="9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EAE027-C165-42BC-9848-573ED3C0A7EC}"/>
              </a:ext>
            </a:extLst>
          </p:cNvPr>
          <p:cNvSpPr txBox="1"/>
          <p:nvPr/>
        </p:nvSpPr>
        <p:spPr>
          <a:xfrm>
            <a:off x="5050973" y="4888439"/>
            <a:ext cx="437605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бусол.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3283052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B6A5CC0-9079-4339-9E8D-3A85A1218346}"/>
              </a:ext>
            </a:extLst>
          </p:cNvPr>
          <p:cNvSpPr txBox="1"/>
          <p:nvPr/>
        </p:nvSpPr>
        <p:spPr>
          <a:xfrm>
            <a:off x="6475331" y="4525431"/>
            <a:ext cx="48474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журавлі.</a:t>
            </a:r>
            <a:endParaRPr lang="ru-RU" sz="9600" dirty="0"/>
          </a:p>
        </p:txBody>
      </p:sp>
      <p:pic>
        <p:nvPicPr>
          <p:cNvPr id="2050" name="Picture 2" descr="ᐈ Журавель сірий (Grus grus) | Discover.in.ua">
            <a:extLst>
              <a:ext uri="{FF2B5EF4-FFF2-40B4-BE49-F238E27FC236}">
                <a16:creationId xmlns:a16="http://schemas.microsoft.com/office/drawing/2014/main" id="{4D8E882C-BF0D-42BA-B37C-6788F70BE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5814" y="283399"/>
            <a:ext cx="2919818" cy="4035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54A031B-D50E-45DA-957C-A134B50A8B81}"/>
              </a:ext>
            </a:extLst>
          </p:cNvPr>
          <p:cNvSpPr txBox="1"/>
          <p:nvPr/>
        </p:nvSpPr>
        <p:spPr>
          <a:xfrm>
            <a:off x="317792" y="4525431"/>
            <a:ext cx="5778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Веселики,</a:t>
            </a:r>
            <a:endParaRPr lang="ru-RU" sz="9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55341D4-0A04-431F-A103-D003CD85CA4D}"/>
              </a:ext>
            </a:extLst>
          </p:cNvPr>
          <p:cNvSpPr txBox="1"/>
          <p:nvPr/>
        </p:nvSpPr>
        <p:spPr>
          <a:xfrm>
            <a:off x="7263218" y="283399"/>
            <a:ext cx="48441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Як називають цих птахів навесні та восени? Чому?</a:t>
            </a:r>
            <a:endParaRPr lang="ru-RU" sz="3200" i="1" dirty="0"/>
          </a:p>
        </p:txBody>
      </p:sp>
    </p:spTree>
    <p:extLst>
      <p:ext uri="{BB962C8B-B14F-4D97-AF65-F5344CB8AC3E}">
        <p14:creationId xmlns:p14="http://schemas.microsoft.com/office/powerpoint/2010/main" val="65846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1E1C9B-D92D-4676-AD05-DD91268C8A6B}"/>
              </a:ext>
            </a:extLst>
          </p:cNvPr>
          <p:cNvSpPr txBox="1"/>
          <p:nvPr/>
        </p:nvSpPr>
        <p:spPr>
          <a:xfrm>
            <a:off x="201636" y="604910"/>
            <a:ext cx="67900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Горизонт,</a:t>
            </a:r>
            <a:endParaRPr lang="ru-RU" sz="9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0D9D6FC-B284-4708-9F12-42E42643EF74}"/>
              </a:ext>
            </a:extLst>
          </p:cNvPr>
          <p:cNvSpPr txBox="1"/>
          <p:nvPr/>
        </p:nvSpPr>
        <p:spPr>
          <a:xfrm>
            <a:off x="5717345" y="657725"/>
            <a:ext cx="36715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обрій,</a:t>
            </a:r>
            <a:endParaRPr lang="ru-RU" sz="9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F97931B-D199-41D9-9D29-BACB93FFB1E0}"/>
              </a:ext>
            </a:extLst>
          </p:cNvPr>
          <p:cNvSpPr txBox="1"/>
          <p:nvPr/>
        </p:nvSpPr>
        <p:spPr>
          <a:xfrm>
            <a:off x="23446" y="2328940"/>
            <a:ext cx="55609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небокрай,</a:t>
            </a:r>
            <a:endParaRPr lang="ru-RU" sz="96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78F5B5-5DE2-4765-9A03-05199A9E3C51}"/>
              </a:ext>
            </a:extLst>
          </p:cNvPr>
          <p:cNvSpPr txBox="1"/>
          <p:nvPr/>
        </p:nvSpPr>
        <p:spPr>
          <a:xfrm>
            <a:off x="5496615" y="2234084"/>
            <a:ext cx="679000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виднокруг …</a:t>
            </a:r>
            <a:endParaRPr lang="ru-RU" sz="9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ED9790-177B-4DC0-9BB6-25891C08CB62}"/>
              </a:ext>
            </a:extLst>
          </p:cNvPr>
          <p:cNvSpPr txBox="1"/>
          <p:nvPr/>
        </p:nvSpPr>
        <p:spPr>
          <a:xfrm>
            <a:off x="869852" y="156917"/>
            <a:ext cx="90173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Продовж ряд  близькими за значенням словами.</a:t>
            </a:r>
            <a:endParaRPr lang="ru-RU" sz="3200" i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7C48DB7-2610-4FC0-8DD3-403436189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821" y="3803744"/>
            <a:ext cx="2046321" cy="30818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4153108-FE7E-4817-8619-5B6CC95B0D2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785" r="23682" b="2941"/>
          <a:stretch/>
        </p:blipFill>
        <p:spPr>
          <a:xfrm>
            <a:off x="5506816" y="4052970"/>
            <a:ext cx="2046321" cy="272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183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1E1C9B-D92D-4676-AD05-DD91268C8A6B}"/>
              </a:ext>
            </a:extLst>
          </p:cNvPr>
          <p:cNvSpPr txBox="1"/>
          <p:nvPr/>
        </p:nvSpPr>
        <p:spPr>
          <a:xfrm>
            <a:off x="0" y="1859340"/>
            <a:ext cx="106205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Клювати носом -</a:t>
            </a:r>
            <a:endParaRPr lang="ru-RU" sz="9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ED9790-177B-4DC0-9BB6-25891C08CB62}"/>
              </a:ext>
            </a:extLst>
          </p:cNvPr>
          <p:cNvSpPr txBox="1"/>
          <p:nvPr/>
        </p:nvSpPr>
        <p:spPr>
          <a:xfrm>
            <a:off x="221608" y="178919"/>
            <a:ext cx="104827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/>
              <a:t>Замініть вислови зі словом </a:t>
            </a:r>
            <a:r>
              <a:rPr lang="uk-UA" sz="3200" b="1" dirty="0"/>
              <a:t>ніс</a:t>
            </a:r>
            <a:r>
              <a:rPr lang="uk-UA" sz="3200" i="1" dirty="0"/>
              <a:t> одним    близьким за значенням словом.</a:t>
            </a:r>
            <a:endParaRPr lang="ru-RU" sz="3200" i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04EDCA8-D399-4F0C-A5D9-A65A6A0BAF7A}"/>
              </a:ext>
            </a:extLst>
          </p:cNvPr>
          <p:cNvSpPr txBox="1"/>
          <p:nvPr/>
        </p:nvSpPr>
        <p:spPr>
          <a:xfrm>
            <a:off x="178508" y="4064392"/>
            <a:ext cx="10964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Зарубати на носі -</a:t>
            </a:r>
            <a:endParaRPr lang="ru-RU" sz="96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E0F9C9F-7FE4-47C7-A8A4-05697035AD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785" r="23682" b="2941"/>
          <a:stretch/>
        </p:blipFill>
        <p:spPr>
          <a:xfrm>
            <a:off x="10466613" y="825913"/>
            <a:ext cx="1352479" cy="22977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209BD8E-9479-45FE-BEB6-D225D288BC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9169500" y="620358"/>
            <a:ext cx="1534884" cy="2503281"/>
          </a:xfrm>
          <a:prstGeom prst="rect">
            <a:avLst/>
          </a:prstGeom>
        </p:spPr>
      </p:pic>
      <p:pic>
        <p:nvPicPr>
          <p:cNvPr id="3074" name="Picture 2" descr="Людського ніс: картинки, стокові Людського ніс фотографії, зображення |  Скачати з Depositphotos">
            <a:extLst>
              <a:ext uri="{FF2B5EF4-FFF2-40B4-BE49-F238E27FC236}">
                <a16:creationId xmlns:a16="http://schemas.microsoft.com/office/drawing/2014/main" id="{CAC78B79-AC63-44FB-B2CA-6FAAE4C874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2843" y="3155619"/>
            <a:ext cx="2330649" cy="2132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75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3F4EAF2-5DDE-41D2-B131-2DA3C33AC1A6}"/>
              </a:ext>
            </a:extLst>
          </p:cNvPr>
          <p:cNvSpPr/>
          <p:nvPr/>
        </p:nvSpPr>
        <p:spPr>
          <a:xfrm>
            <a:off x="1308645" y="32657"/>
            <a:ext cx="10097636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 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Близькі</a:t>
            </a:r>
            <a:r>
              <a:rPr lang="ru-RU" sz="8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 за 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значенням</a:t>
            </a:r>
            <a:endParaRPr lang="ru-RU" sz="8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glow rad="101600">
                  <a:srgbClr val="FF0000">
                    <a:alpha val="60000"/>
                  </a:srgbClr>
                </a:glow>
              </a:effectLst>
            </a:endParaRPr>
          </a:p>
          <a:p>
            <a:pPr algn="ctr"/>
            <a:r>
              <a:rPr lang="ru-RU" sz="8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слова -</a:t>
            </a:r>
          </a:p>
          <a:p>
            <a:pPr algn="ctr"/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00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с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C0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и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FFFF0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н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00B05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о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н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і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solidFill>
                  <a:srgbClr val="7030A0"/>
                </a:soli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м</a:t>
            </a:r>
            <a:r>
              <a:rPr lang="ru-RU" sz="8000" b="1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glow rad="101600">
                    <a:srgbClr val="FF0000">
                      <a:alpha val="60000"/>
                    </a:srgbClr>
                  </a:glow>
                </a:effectLst>
              </a:rPr>
              <a:t>и</a:t>
            </a:r>
            <a:endParaRPr lang="ru-RU" sz="80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>
                <a:glow rad="101600">
                  <a:srgbClr val="FF0000">
                    <a:alpha val="60000"/>
                  </a:srgbClr>
                </a:glow>
              </a:effectLst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84B4A5-2423-461B-8B9E-0C50EC025AAD}"/>
              </a:ext>
            </a:extLst>
          </p:cNvPr>
          <p:cNvSpPr txBox="1"/>
          <p:nvPr/>
        </p:nvSpPr>
        <p:spPr>
          <a:xfrm>
            <a:off x="785718" y="4569883"/>
            <a:ext cx="106205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9600" dirty="0"/>
              <a:t>Ст.33 вправа 5.</a:t>
            </a:r>
            <a:endParaRPr lang="ru-RU" sz="9600" dirty="0"/>
          </a:p>
        </p:txBody>
      </p:sp>
      <p:pic>
        <p:nvPicPr>
          <p:cNvPr id="5122" name="Picture 2" descr="⬇ Скачать картинки Голова человека, стоковые фото Голова человека в хорошем  качестве | Depositphotos">
            <a:extLst>
              <a:ext uri="{FF2B5EF4-FFF2-40B4-BE49-F238E27FC236}">
                <a16:creationId xmlns:a16="http://schemas.microsoft.com/office/drawing/2014/main" id="{3427E82C-7192-48A2-86DF-00B9DE851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3902" y="4263118"/>
            <a:ext cx="2438400" cy="187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254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</TotalTime>
  <Words>120</Words>
  <Application>Microsoft Office PowerPoint</Application>
  <PresentationFormat>Широкоэкранный</PresentationFormat>
  <Paragraphs>29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</dc:creator>
  <cp:lastModifiedBy>Максим</cp:lastModifiedBy>
  <cp:revision>7</cp:revision>
  <dcterms:created xsi:type="dcterms:W3CDTF">2022-05-16T19:05:07Z</dcterms:created>
  <dcterms:modified xsi:type="dcterms:W3CDTF">2022-10-05T20:27:16Z</dcterms:modified>
</cp:coreProperties>
</file>