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443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319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0642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2542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2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094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8402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2355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389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849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46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448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76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122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83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93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032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77DC2-4A6A-4A38-8642-7F72FD2DFD84}" type="datetimeFigureOut">
              <a:rPr lang="uk-UA" smtClean="0"/>
              <a:t>19.09.2022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D6B381-E3DB-4AFE-B610-6CBD8401AA5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17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4DA1942-26E8-4834-83B1-7EB67DCC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826" y="2044700"/>
            <a:ext cx="9495174" cy="27686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dirty="0">
                <a:solidFill>
                  <a:schemeClr val="tx1"/>
                </a:solidFill>
              </a:rPr>
              <a:t>Як знайти на карті України</a:t>
            </a:r>
            <a:br>
              <a:rPr lang="uk-UA" sz="6000" dirty="0">
                <a:solidFill>
                  <a:schemeClr val="tx1"/>
                </a:solidFill>
              </a:rPr>
            </a:br>
            <a:r>
              <a:rPr lang="uk-UA" sz="6000" dirty="0">
                <a:solidFill>
                  <a:schemeClr val="tx1"/>
                </a:solidFill>
              </a:rPr>
              <a:t> свій рідний край?</a:t>
            </a:r>
          </a:p>
        </p:txBody>
      </p:sp>
    </p:spTree>
    <p:extLst>
      <p:ext uri="{BB962C8B-B14F-4D97-AF65-F5344CB8AC3E}">
        <p14:creationId xmlns:p14="http://schemas.microsoft.com/office/powerpoint/2010/main" val="152615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CD56F5D-7B85-4800-9342-109790FDA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0"/>
            <a:ext cx="4857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447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EC6194-7560-458D-9CF9-066927FF12ED}"/>
              </a:ext>
            </a:extLst>
          </p:cNvPr>
          <p:cNvSpPr txBox="1"/>
          <p:nvPr/>
        </p:nvSpPr>
        <p:spPr>
          <a:xfrm>
            <a:off x="4232667" y="610546"/>
            <a:ext cx="60067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Пограймо у гру </a:t>
            </a:r>
            <a:r>
              <a:rPr lang="uk-UA" b="1" dirty="0"/>
              <a:t>«Кольори карти»</a:t>
            </a:r>
          </a:p>
          <a:p>
            <a:endParaRPr lang="uk-UA" dirty="0"/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Для гри підготуй коричневий, жовтий, зелений та синій олівці. </a:t>
            </a:r>
          </a:p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Якщо вчитель/ка називає слово «гори» – показуємо коричневий олівець, слово «море» чи «озеро» – синій, слово «рівнина» – зелений та жовтий одночасно. </a:t>
            </a:r>
          </a:p>
        </p:txBody>
      </p:sp>
      <p:pic>
        <p:nvPicPr>
          <p:cNvPr id="4098" name="Picture 2" descr="Волшебный карандаш... ~ Поэзия (Стихи, не вошедшие в рубрики)">
            <a:extLst>
              <a:ext uri="{FF2B5EF4-FFF2-40B4-BE49-F238E27FC236}">
                <a16:creationId xmlns:a16="http://schemas.microsoft.com/office/drawing/2014/main" id="{5F133048-7FA2-43C2-8DE5-2F4062FF6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5"/>
          <a:stretch/>
        </p:blipFill>
        <p:spPr bwMode="auto">
          <a:xfrm>
            <a:off x="3919539" y="3435080"/>
            <a:ext cx="184308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59C4D8E8-1953-4B94-B779-3E0763796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867" y="2962275"/>
            <a:ext cx="3277336" cy="266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89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EC6194-7560-458D-9CF9-066927FF12ED}"/>
              </a:ext>
            </a:extLst>
          </p:cNvPr>
          <p:cNvSpPr txBox="1"/>
          <p:nvPr/>
        </p:nvSpPr>
        <p:spPr>
          <a:xfrm>
            <a:off x="3910014" y="1027709"/>
            <a:ext cx="707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Виконай завдання 2, 3 на </a:t>
            </a:r>
            <a:r>
              <a:rPr lang="uk-UA" dirty="0" err="1"/>
              <a:t>стор</a:t>
            </a:r>
            <a:r>
              <a:rPr lang="uk-UA" dirty="0"/>
              <a:t>. 11 робочого зошита.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098" name="Picture 2" descr="Волшебный карандаш... ~ Поэзия (Стихи, не вошедшие в рубрики)">
            <a:extLst>
              <a:ext uri="{FF2B5EF4-FFF2-40B4-BE49-F238E27FC236}">
                <a16:creationId xmlns:a16="http://schemas.microsoft.com/office/drawing/2014/main" id="{5F133048-7FA2-43C2-8DE5-2F4062FF67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5"/>
          <a:stretch/>
        </p:blipFill>
        <p:spPr bwMode="auto">
          <a:xfrm>
            <a:off x="2113159" y="2690613"/>
            <a:ext cx="3316970" cy="341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20C11-B4B4-4BC0-AA63-DF69B57CFF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6" r="4667"/>
          <a:stretch/>
        </p:blipFill>
        <p:spPr>
          <a:xfrm>
            <a:off x="5538251" y="1846552"/>
            <a:ext cx="3323747" cy="476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5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0DC00-F1C4-44ED-A252-35CEC6B8BF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6" r="4667"/>
          <a:stretch/>
        </p:blipFill>
        <p:spPr>
          <a:xfrm>
            <a:off x="518160" y="371293"/>
            <a:ext cx="4267200" cy="6115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F3A451-5DC6-4999-91CC-79E268C77985}"/>
              </a:ext>
            </a:extLst>
          </p:cNvPr>
          <p:cNvSpPr txBox="1"/>
          <p:nvPr/>
        </p:nvSpPr>
        <p:spPr>
          <a:xfrm>
            <a:off x="5471160" y="1874520"/>
            <a:ext cx="6355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	Ведемо спостереження за погодою.</a:t>
            </a:r>
          </a:p>
          <a:p>
            <a:r>
              <a:rPr lang="uk-UA" sz="3600" dirty="0"/>
              <a:t> Ст.18-19</a:t>
            </a:r>
          </a:p>
        </p:txBody>
      </p:sp>
    </p:spTree>
    <p:extLst>
      <p:ext uri="{BB962C8B-B14F-4D97-AF65-F5344CB8AC3E}">
        <p14:creationId xmlns:p14="http://schemas.microsoft.com/office/powerpoint/2010/main" val="3275998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50DC00-F1C4-44ED-A252-35CEC6B8BF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6" r="4667"/>
          <a:stretch/>
        </p:blipFill>
        <p:spPr>
          <a:xfrm>
            <a:off x="518160" y="371293"/>
            <a:ext cx="4267200" cy="61154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F3A451-5DC6-4999-91CC-79E268C77985}"/>
              </a:ext>
            </a:extLst>
          </p:cNvPr>
          <p:cNvSpPr txBox="1"/>
          <p:nvPr/>
        </p:nvSpPr>
        <p:spPr>
          <a:xfrm>
            <a:off x="5471160" y="1874520"/>
            <a:ext cx="6355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Відгадаємо загадку.</a:t>
            </a:r>
          </a:p>
          <a:p>
            <a:r>
              <a:rPr lang="uk-UA" sz="3600" dirty="0"/>
              <a:t> Ст.11</a:t>
            </a:r>
          </a:p>
        </p:txBody>
      </p:sp>
    </p:spTree>
    <p:extLst>
      <p:ext uri="{BB962C8B-B14F-4D97-AF65-F5344CB8AC3E}">
        <p14:creationId xmlns:p14="http://schemas.microsoft.com/office/powerpoint/2010/main" val="322462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D8797F-6CF5-45B5-8D50-DB0C78CF27FD}"/>
              </a:ext>
            </a:extLst>
          </p:cNvPr>
          <p:cNvSpPr txBox="1"/>
          <p:nvPr/>
        </p:nvSpPr>
        <p:spPr>
          <a:xfrm>
            <a:off x="4503057" y="787126"/>
            <a:ext cx="3444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карта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8D21C-0DED-4D65-A918-EBC5E9778E89}"/>
              </a:ext>
            </a:extLst>
          </p:cNvPr>
          <p:cNvSpPr txBox="1"/>
          <p:nvPr/>
        </p:nvSpPr>
        <p:spPr>
          <a:xfrm>
            <a:off x="1325880" y="3657600"/>
            <a:ext cx="10866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Поміркуй, коли в житті знадобиться вміння користуватися картою?</a:t>
            </a:r>
          </a:p>
        </p:txBody>
      </p:sp>
      <p:pic>
        <p:nvPicPr>
          <p:cNvPr id="4" name="Picture 10" descr="В Google Картах появился 3D-глобус — Ferra.ru">
            <a:extLst>
              <a:ext uri="{FF2B5EF4-FFF2-40B4-BE49-F238E27FC236}">
                <a16:creationId xmlns:a16="http://schemas.microsoft.com/office/drawing/2014/main" id="{E22595B4-49EA-4A25-BD4B-54F49784D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r="16824"/>
          <a:stretch/>
        </p:blipFill>
        <p:spPr bwMode="auto">
          <a:xfrm>
            <a:off x="304355" y="271162"/>
            <a:ext cx="3251645" cy="315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35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D8797F-6CF5-45B5-8D50-DB0C78CF27FD}"/>
              </a:ext>
            </a:extLst>
          </p:cNvPr>
          <p:cNvSpPr txBox="1"/>
          <p:nvPr/>
        </p:nvSpPr>
        <p:spPr>
          <a:xfrm>
            <a:off x="4503056" y="787126"/>
            <a:ext cx="5163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Карта -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8D21C-0DED-4D65-A918-EBC5E9778E89}"/>
              </a:ext>
            </a:extLst>
          </p:cNvPr>
          <p:cNvSpPr txBox="1"/>
          <p:nvPr/>
        </p:nvSpPr>
        <p:spPr>
          <a:xfrm>
            <a:off x="4005943" y="2481943"/>
            <a:ext cx="7649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зменшене зображення поверхні Землі.</a:t>
            </a:r>
          </a:p>
        </p:txBody>
      </p:sp>
      <p:pic>
        <p:nvPicPr>
          <p:cNvPr id="4" name="Picture 10" descr="В Google Картах появился 3D-глобус — Ferra.ru">
            <a:extLst>
              <a:ext uri="{FF2B5EF4-FFF2-40B4-BE49-F238E27FC236}">
                <a16:creationId xmlns:a16="http://schemas.microsoft.com/office/drawing/2014/main" id="{E22595B4-49EA-4A25-BD4B-54F49784D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9" r="16824"/>
          <a:stretch/>
        </p:blipFill>
        <p:spPr bwMode="auto">
          <a:xfrm>
            <a:off x="304355" y="271162"/>
            <a:ext cx="3251645" cy="315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612D1B-CCCF-4C31-A689-68E204F3977D}"/>
              </a:ext>
            </a:extLst>
          </p:cNvPr>
          <p:cNvSpPr txBox="1"/>
          <p:nvPr/>
        </p:nvSpPr>
        <p:spPr>
          <a:xfrm>
            <a:off x="2750457" y="4071257"/>
            <a:ext cx="76490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ній умовними знаками позначають різні форми земної поверхні (рівнини, гори, водойми), міста, села тощо  .</a:t>
            </a:r>
          </a:p>
        </p:txBody>
      </p:sp>
    </p:spTree>
    <p:extLst>
      <p:ext uri="{BB962C8B-B14F-4D97-AF65-F5344CB8AC3E}">
        <p14:creationId xmlns:p14="http://schemas.microsoft.com/office/powerpoint/2010/main" val="25341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28162-CAC6-4569-8613-D817AA5F8FFD}"/>
              </a:ext>
            </a:extLst>
          </p:cNvPr>
          <p:cNvSpPr txBox="1"/>
          <p:nvPr/>
        </p:nvSpPr>
        <p:spPr>
          <a:xfrm>
            <a:off x="1166223" y="508000"/>
            <a:ext cx="10140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Які кольори можна побачити на фізичній карті?</a:t>
            </a:r>
          </a:p>
        </p:txBody>
      </p:sp>
      <p:pic>
        <p:nvPicPr>
          <p:cNvPr id="1028" name="Picture 4" descr="Конспект &quot;Рельеф. Изображение неровностей&quot; - УчительPRO">
            <a:extLst>
              <a:ext uri="{FF2B5EF4-FFF2-40B4-BE49-F238E27FC236}">
                <a16:creationId xmlns:a16="http://schemas.microsoft.com/office/drawing/2014/main" id="{B78DF4E3-7C27-428D-950D-F10812ECF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3" r="74923" b="61179"/>
          <a:stretch/>
        </p:blipFill>
        <p:spPr bwMode="auto">
          <a:xfrm>
            <a:off x="1024651" y="3900493"/>
            <a:ext cx="2685143" cy="59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7C81D35-DBC9-4453-8AC7-83655834F9BA}"/>
              </a:ext>
            </a:extLst>
          </p:cNvPr>
          <p:cNvSpPr/>
          <p:nvPr/>
        </p:nvSpPr>
        <p:spPr>
          <a:xfrm>
            <a:off x="1024650" y="2427514"/>
            <a:ext cx="2685143" cy="100148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accent2">
                    <a:lumMod val="75000"/>
                  </a:schemeClr>
                </a:solidFill>
              </a:rPr>
              <a:t>Океани, моря, озера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12EA94-1133-41DA-8A4C-5210F0F04A7C}"/>
              </a:ext>
            </a:extLst>
          </p:cNvPr>
          <p:cNvSpPr/>
          <p:nvPr/>
        </p:nvSpPr>
        <p:spPr>
          <a:xfrm>
            <a:off x="5789744" y="2482873"/>
            <a:ext cx="2374053" cy="61685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рівнини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CBC5894-7A4F-4059-A50C-ED7743927274}"/>
              </a:ext>
            </a:extLst>
          </p:cNvPr>
          <p:cNvSpPr/>
          <p:nvPr/>
        </p:nvSpPr>
        <p:spPr>
          <a:xfrm>
            <a:off x="9676938" y="2617363"/>
            <a:ext cx="1770743" cy="442686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гори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93C6DCE-12BB-498B-B94B-8715278A708C}"/>
              </a:ext>
            </a:extLst>
          </p:cNvPr>
          <p:cNvSpPr/>
          <p:nvPr/>
        </p:nvSpPr>
        <p:spPr>
          <a:xfrm>
            <a:off x="7814975" y="1455230"/>
            <a:ext cx="2374053" cy="616857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Суша</a:t>
            </a:r>
          </a:p>
        </p:txBody>
      </p:sp>
      <p:pic>
        <p:nvPicPr>
          <p:cNvPr id="17" name="Picture 4" descr="Конспект &quot;Рельеф. Изображение неровностей&quot; - УчительPRO">
            <a:extLst>
              <a:ext uri="{FF2B5EF4-FFF2-40B4-BE49-F238E27FC236}">
                <a16:creationId xmlns:a16="http://schemas.microsoft.com/office/drawing/2014/main" id="{7ECF9C93-061B-45FF-89C8-A411F83E2C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3" t="48116" r="20777" b="11792"/>
          <a:stretch/>
        </p:blipFill>
        <p:spPr bwMode="auto">
          <a:xfrm flipV="1">
            <a:off x="4599852" y="3115514"/>
            <a:ext cx="4140037" cy="170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5B355F74-5148-4EB2-8C07-0D94DC294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6" t="27044" r="33244" b="52049"/>
          <a:stretch/>
        </p:blipFill>
        <p:spPr bwMode="auto">
          <a:xfrm>
            <a:off x="5767000" y="4920995"/>
            <a:ext cx="2380487" cy="163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AC657EAF-B797-42BD-8BAE-9167FCE80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56" t="71976" r="13670"/>
          <a:stretch/>
        </p:blipFill>
        <p:spPr bwMode="auto">
          <a:xfrm>
            <a:off x="813106" y="4828957"/>
            <a:ext cx="3108235" cy="181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29D8D38D-275C-456F-949B-A061992F2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" t="29193" r="76063" b="38989"/>
          <a:stretch/>
        </p:blipFill>
        <p:spPr bwMode="auto">
          <a:xfrm>
            <a:off x="9817991" y="4971795"/>
            <a:ext cx="1488638" cy="170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Конспект &quot;Рельеф. Изображение неровностей&quot; - УчительPRO">
            <a:extLst>
              <a:ext uri="{FF2B5EF4-FFF2-40B4-BE49-F238E27FC236}">
                <a16:creationId xmlns:a16="http://schemas.microsoft.com/office/drawing/2014/main" id="{DF0C53BB-287A-4D94-8868-03866F6E26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7" t="48116" r="1" b="11792"/>
          <a:stretch/>
        </p:blipFill>
        <p:spPr bwMode="auto">
          <a:xfrm flipV="1">
            <a:off x="9629950" y="3115514"/>
            <a:ext cx="2042402" cy="170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A0CA5-2E63-458D-9959-7E2F72E9ACCF}"/>
              </a:ext>
            </a:extLst>
          </p:cNvPr>
          <p:cNvSpPr/>
          <p:nvPr/>
        </p:nvSpPr>
        <p:spPr>
          <a:xfrm>
            <a:off x="10671530" y="3875382"/>
            <a:ext cx="495820" cy="827247"/>
          </a:xfrm>
          <a:prstGeom prst="rect">
            <a:avLst/>
          </a:prstGeom>
          <a:solidFill>
            <a:srgbClr val="66443C"/>
          </a:solidFill>
          <a:ln>
            <a:solidFill>
              <a:srgbClr val="6644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67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4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D04DF39E-C842-45B5-A366-7ECEB4C8F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345" y="409267"/>
            <a:ext cx="7429103" cy="603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9F034-7745-45D9-BE69-FF6112BF0D83}"/>
              </a:ext>
            </a:extLst>
          </p:cNvPr>
          <p:cNvSpPr txBox="1"/>
          <p:nvPr/>
        </p:nvSpPr>
        <p:spPr>
          <a:xfrm>
            <a:off x="856343" y="3070163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захід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BAA9F0-9A9C-467E-94D6-147596699812}"/>
              </a:ext>
            </a:extLst>
          </p:cNvPr>
          <p:cNvSpPr txBox="1"/>
          <p:nvPr/>
        </p:nvSpPr>
        <p:spPr>
          <a:xfrm>
            <a:off x="10580439" y="3070163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схід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08B97A-2A27-4AAB-9DD9-A4DAF92FC494}"/>
              </a:ext>
            </a:extLst>
          </p:cNvPr>
          <p:cNvSpPr txBox="1"/>
          <p:nvPr/>
        </p:nvSpPr>
        <p:spPr>
          <a:xfrm>
            <a:off x="5958115" y="0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північ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D6F0A1-6F17-4205-A567-BFA48E3A01C6}"/>
              </a:ext>
            </a:extLst>
          </p:cNvPr>
          <p:cNvSpPr txBox="1"/>
          <p:nvPr/>
        </p:nvSpPr>
        <p:spPr>
          <a:xfrm>
            <a:off x="6326939" y="6334780"/>
            <a:ext cx="2047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південь</a:t>
            </a:r>
          </a:p>
        </p:txBody>
      </p:sp>
    </p:spTree>
    <p:extLst>
      <p:ext uri="{BB962C8B-B14F-4D97-AF65-F5344CB8AC3E}">
        <p14:creationId xmlns:p14="http://schemas.microsoft.com/office/powerpoint/2010/main" val="1115218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D04DF39E-C842-45B5-A366-7ECEB4C8F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" t="5747" r="2942" b="3806"/>
          <a:stretch/>
        </p:blipFill>
        <p:spPr bwMode="auto">
          <a:xfrm>
            <a:off x="1526631" y="14672"/>
            <a:ext cx="8952684" cy="684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384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F40DEFF4-B413-4F7A-AD85-E8C9ADE38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7" y="0"/>
            <a:ext cx="7391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546214-5F26-4163-919E-10768EE209E5}"/>
              </a:ext>
            </a:extLst>
          </p:cNvPr>
          <p:cNvSpPr txBox="1"/>
          <p:nvPr/>
        </p:nvSpPr>
        <p:spPr>
          <a:xfrm>
            <a:off x="8356993" y="962971"/>
            <a:ext cx="3444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Карта Харківської області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12924-D007-465F-A40E-1515C9E04231}"/>
              </a:ext>
            </a:extLst>
          </p:cNvPr>
          <p:cNvSpPr txBox="1"/>
          <p:nvPr/>
        </p:nvSpPr>
        <p:spPr>
          <a:xfrm>
            <a:off x="4549588" y="6471139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/>
              <a:t>Пд</a:t>
            </a:r>
            <a:endParaRPr lang="uk-UA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1CD85-A808-4216-B240-C1ECDC3469F7}"/>
              </a:ext>
            </a:extLst>
          </p:cNvPr>
          <p:cNvSpPr txBox="1"/>
          <p:nvPr/>
        </p:nvSpPr>
        <p:spPr>
          <a:xfrm>
            <a:off x="3945177" y="-138518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EC1A0-88BB-401F-BF89-50EE612C0E33}"/>
              </a:ext>
            </a:extLst>
          </p:cNvPr>
          <p:cNvSpPr txBox="1"/>
          <p:nvPr/>
        </p:nvSpPr>
        <p:spPr>
          <a:xfrm>
            <a:off x="-66675" y="2802951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/>
              <a:t>Зх</a:t>
            </a:r>
            <a:endParaRPr lang="uk-UA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7E0973-FC2A-4D31-91A8-4E498C50522B}"/>
              </a:ext>
            </a:extLst>
          </p:cNvPr>
          <p:cNvSpPr txBox="1"/>
          <p:nvPr/>
        </p:nvSpPr>
        <p:spPr>
          <a:xfrm>
            <a:off x="7904218" y="2740634"/>
            <a:ext cx="1208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err="1"/>
              <a:t>Сх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02640770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</TotalTime>
  <Words>167</Words>
  <Application>Microsoft Office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Аспект</vt:lpstr>
      <vt:lpstr>Як знайти на карті України  свій рідний край?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знайти на карті України  свій рідний край?</dc:title>
  <dc:creator>Максим</dc:creator>
  <cp:lastModifiedBy>Максим</cp:lastModifiedBy>
  <cp:revision>2</cp:revision>
  <dcterms:created xsi:type="dcterms:W3CDTF">2022-09-19T15:39:13Z</dcterms:created>
  <dcterms:modified xsi:type="dcterms:W3CDTF">2022-09-19T18:35:00Z</dcterms:modified>
</cp:coreProperties>
</file>