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9" r:id="rId2"/>
    <p:sldId id="262" r:id="rId3"/>
    <p:sldId id="268" r:id="rId4"/>
    <p:sldId id="266" r:id="rId5"/>
    <p:sldId id="258" r:id="rId6"/>
    <p:sldId id="265" r:id="rId7"/>
    <p:sldId id="261" r:id="rId8"/>
    <p:sldId id="267" r:id="rId9"/>
    <p:sldId id="269" r:id="rId10"/>
    <p:sldId id="26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2B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3" autoAdjust="0"/>
    <p:restoredTop sz="94660"/>
  </p:normalViewPr>
  <p:slideViewPr>
    <p:cSldViewPr snapToGrid="0">
      <p:cViewPr>
        <p:scale>
          <a:sx n="69" d="100"/>
          <a:sy n="69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619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867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930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920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935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845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65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584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588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824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5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23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4BB161-E406-494A-8E5C-89E2AD71FFBB}"/>
              </a:ext>
            </a:extLst>
          </p:cNvPr>
          <p:cNvSpPr txBox="1"/>
          <p:nvPr/>
        </p:nvSpPr>
        <p:spPr>
          <a:xfrm>
            <a:off x="331304" y="1227890"/>
            <a:ext cx="115028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Вчуся</a:t>
            </a:r>
          </a:p>
          <a:p>
            <a:pPr algn="ctr"/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переносити слова з рядка в рядок </a:t>
            </a:r>
          </a:p>
        </p:txBody>
      </p:sp>
    </p:spTree>
    <p:extLst>
      <p:ext uri="{BB962C8B-B14F-4D97-AF65-F5344CB8AC3E}">
        <p14:creationId xmlns:p14="http://schemas.microsoft.com/office/powerpoint/2010/main" val="1321646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CD4070-6C59-4E52-960B-FB4D5836E0D1}"/>
              </a:ext>
            </a:extLst>
          </p:cNvPr>
          <p:cNvSpPr txBox="1"/>
          <p:nvPr/>
        </p:nvSpPr>
        <p:spPr>
          <a:xfrm>
            <a:off x="38100" y="1175313"/>
            <a:ext cx="124305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Слава</a:t>
            </a:r>
            <a:r>
              <a:rPr lang="uk-UA" sz="13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Україні</a:t>
            </a:r>
            <a:r>
              <a:rPr lang="uk-UA" sz="6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3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uk-UA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3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Картинки по запросу прапор україни">
            <a:extLst>
              <a:ext uri="{FF2B5EF4-FFF2-40B4-BE49-F238E27FC236}">
                <a16:creationId xmlns:a16="http://schemas.microsoft.com/office/drawing/2014/main" id="{7059C2D5-479B-4FD0-8319-2FA26BDB1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763" y="127563"/>
            <a:ext cx="209550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21 вересня - Міжнародний день миру - Брацлавська громада">
            <a:extLst>
              <a:ext uri="{FF2B5EF4-FFF2-40B4-BE49-F238E27FC236}">
                <a16:creationId xmlns:a16="http://schemas.microsoft.com/office/drawing/2014/main" id="{0CF05191-40B2-4CB2-B55A-880703242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574" y="3082409"/>
            <a:ext cx="5273878" cy="3294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796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4BB161-E406-494A-8E5C-89E2AD71FFBB}"/>
              </a:ext>
            </a:extLst>
          </p:cNvPr>
          <p:cNvSpPr txBox="1"/>
          <p:nvPr/>
        </p:nvSpPr>
        <p:spPr>
          <a:xfrm>
            <a:off x="245165" y="817073"/>
            <a:ext cx="117016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</a:t>
            </a:r>
            <a:r>
              <a:rPr lang="uk-UA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переносяться </a:t>
            </a:r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рядка на  рядок</a:t>
            </a:r>
            <a:r>
              <a:rPr lang="uk-UA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складах.</a:t>
            </a:r>
          </a:p>
          <a:p>
            <a:pPr algn="ctr"/>
            <a:endParaRPr lang="uk-UA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 розривати не можна!</a:t>
            </a:r>
          </a:p>
        </p:txBody>
      </p:sp>
    </p:spTree>
    <p:extLst>
      <p:ext uri="{BB962C8B-B14F-4D97-AF65-F5344CB8AC3E}">
        <p14:creationId xmlns:p14="http://schemas.microsoft.com/office/powerpoint/2010/main" val="2698553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4EDC93-B58E-4486-94E3-F7F5217F14E5}"/>
              </a:ext>
            </a:extLst>
          </p:cNvPr>
          <p:cNvSpPr txBox="1"/>
          <p:nvPr/>
        </p:nvSpPr>
        <p:spPr>
          <a:xfrm>
            <a:off x="0" y="1451978"/>
            <a:ext cx="1132398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Односкладові </a:t>
            </a:r>
            <a:r>
              <a:rPr lang="uk-UA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</a:t>
            </a:r>
            <a:r>
              <a:rPr lang="uk-UA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переносяться!</a:t>
            </a:r>
          </a:p>
        </p:txBody>
      </p:sp>
    </p:spTree>
    <p:extLst>
      <p:ext uri="{BB962C8B-B14F-4D97-AF65-F5344CB8AC3E}">
        <p14:creationId xmlns:p14="http://schemas.microsoft.com/office/powerpoint/2010/main" val="4202684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026" y="164341"/>
            <a:ext cx="11860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Скільки у слові складів?</a:t>
            </a:r>
            <a:endParaRPr lang="ru-RU" sz="7200" dirty="0"/>
          </a:p>
        </p:txBody>
      </p:sp>
      <p:pic>
        <p:nvPicPr>
          <p:cNvPr id="2050" name="Picture 2" descr="Голосні звуки та букви, що їх позначають — урок. Українська мова НУШ, 2  клас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0" t="1000" r="5960" b="5333"/>
          <a:stretch/>
        </p:blipFill>
        <p:spPr bwMode="auto">
          <a:xfrm>
            <a:off x="454466" y="3695699"/>
            <a:ext cx="32766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наклейка вінілова на авто вікно дзеркало холодильник купити Київ Україн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32"/>
          <a:stretch/>
        </p:blipFill>
        <p:spPr bwMode="auto">
          <a:xfrm>
            <a:off x="1163307" y="3155313"/>
            <a:ext cx="1447563" cy="91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77683" y="1503504"/>
            <a:ext cx="103101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rgbClr val="C00000"/>
                </a:solidFill>
              </a:rPr>
              <a:t> У слові стільки складів, скільки в ньому голосних! </a:t>
            </a:r>
            <a:endParaRPr lang="ru-RU" sz="6000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Из чего сделан магнит?">
            <a:extLst>
              <a:ext uri="{FF2B5EF4-FFF2-40B4-BE49-F238E27FC236}">
                <a16:creationId xmlns:a16="http://schemas.microsoft.com/office/drawing/2014/main" id="{906B1B46-4FED-400D-AEF9-44131711D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899" y="2955235"/>
            <a:ext cx="2659995" cy="341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371A91-2830-48E7-B4DC-1583060A3223}"/>
              </a:ext>
            </a:extLst>
          </p:cNvPr>
          <p:cNvSpPr txBox="1"/>
          <p:nvPr/>
        </p:nvSpPr>
        <p:spPr>
          <a:xfrm>
            <a:off x="10185040" y="3094069"/>
            <a:ext cx="805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rgbClr val="C00000"/>
                </a:solidFill>
              </a:rPr>
              <a:t>●</a:t>
            </a:r>
            <a:endParaRPr lang="uk-UA" sz="9600" dirty="0"/>
          </a:p>
        </p:txBody>
      </p:sp>
      <p:pic>
        <p:nvPicPr>
          <p:cNvPr id="9" name="Picture 4" descr="Про Лепетуна й смаколики | Мова – ДНК нації">
            <a:extLst>
              <a:ext uri="{FF2B5EF4-FFF2-40B4-BE49-F238E27FC236}">
                <a16:creationId xmlns:a16="http://schemas.microsoft.com/office/drawing/2014/main" id="{706DB598-18AE-4E5B-A370-8D5E534D6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61129" y="74032"/>
            <a:ext cx="1671845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98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Голосні звуки та букви, що їх позначають — урок. Українська мова НУШ, 2  клас.">
            <a:extLst>
              <a:ext uri="{FF2B5EF4-FFF2-40B4-BE49-F238E27FC236}">
                <a16:creationId xmlns:a16="http://schemas.microsoft.com/office/drawing/2014/main" id="{75A3D4E1-A923-4D90-B4D8-70C614A526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0" t="1000" r="5960" b="5333"/>
          <a:stretch/>
        </p:blipFill>
        <p:spPr bwMode="auto">
          <a:xfrm>
            <a:off x="8997143" y="1296246"/>
            <a:ext cx="3087024" cy="248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E3F7A5-AC58-40DB-ABE2-EEEF041F6DA0}"/>
              </a:ext>
            </a:extLst>
          </p:cNvPr>
          <p:cNvSpPr txBox="1"/>
          <p:nvPr/>
        </p:nvSpPr>
        <p:spPr>
          <a:xfrm>
            <a:off x="185530" y="0"/>
            <a:ext cx="111437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rgbClr val="F72B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ГОЛОСНИХ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звуків    Букв, 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їх позначають</a:t>
            </a:r>
            <a:endParaRPr lang="ru-RU" sz="9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9191C2-B356-4E9D-9F4D-498E68BBC388}"/>
              </a:ext>
            </a:extLst>
          </p:cNvPr>
          <p:cNvSpPr txBox="1"/>
          <p:nvPr/>
        </p:nvSpPr>
        <p:spPr>
          <a:xfrm>
            <a:off x="66832" y="3806866"/>
            <a:ext cx="120064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uk-UA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 </a:t>
            </a:r>
            <a:r>
              <a:rPr lang="uk-UA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Уу</a:t>
            </a:r>
            <a:r>
              <a:rPr lang="uk-UA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Ии</a:t>
            </a:r>
            <a:r>
              <a:rPr lang="uk-UA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Іі</a:t>
            </a:r>
            <a:r>
              <a:rPr lang="uk-UA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Ее</a:t>
            </a:r>
            <a:r>
              <a:rPr lang="uk-UA" sz="6000" b="1" dirty="0">
                <a:solidFill>
                  <a:srgbClr val="F72B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6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sz="6600" b="1" dirty="0">
                <a:solidFill>
                  <a:srgbClr val="F72B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Яя</a:t>
            </a:r>
            <a:r>
              <a:rPr lang="uk-UA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Юю</a:t>
            </a:r>
            <a:r>
              <a:rPr lang="uk-UA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Її </a:t>
            </a:r>
            <a:r>
              <a:rPr lang="uk-UA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Єє</a:t>
            </a:r>
            <a:r>
              <a:rPr lang="uk-UA" sz="6000" b="1" dirty="0">
                <a:solidFill>
                  <a:srgbClr val="002060"/>
                </a:solidFill>
              </a:rPr>
              <a:t>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19B9C2-F873-4815-9AC1-8028E9D12590}"/>
              </a:ext>
            </a:extLst>
          </p:cNvPr>
          <p:cNvSpPr txBox="1"/>
          <p:nvPr/>
        </p:nvSpPr>
        <p:spPr>
          <a:xfrm>
            <a:off x="11329261" y="350719"/>
            <a:ext cx="744041" cy="1137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dirty="0"/>
              <a:t>6</a:t>
            </a:r>
            <a:endParaRPr lang="ru-RU" sz="6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A6A9FD-E4CC-41BC-BA9D-64F05F1774BF}"/>
              </a:ext>
            </a:extLst>
          </p:cNvPr>
          <p:cNvSpPr txBox="1"/>
          <p:nvPr/>
        </p:nvSpPr>
        <p:spPr>
          <a:xfrm>
            <a:off x="8029785" y="1912955"/>
            <a:ext cx="12560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dirty="0"/>
              <a:t>10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200254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09AF6D-CBB6-42A7-B91D-1005D1397EF7}"/>
              </a:ext>
            </a:extLst>
          </p:cNvPr>
          <p:cNvSpPr txBox="1"/>
          <p:nvPr/>
        </p:nvSpPr>
        <p:spPr>
          <a:xfrm>
            <a:off x="159026" y="164341"/>
            <a:ext cx="11860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	</a:t>
            </a:r>
            <a:r>
              <a:rPr lang="uk-UA" sz="3200" dirty="0" err="1"/>
              <a:t>Спишіть</a:t>
            </a:r>
            <a:r>
              <a:rPr lang="uk-UA" sz="3200" dirty="0"/>
              <a:t> речення, підкресліть у кожному слові букви, що позначають голосні звуки. Визначте кількість складів у кожному слові. Яке слово не можна поділити для переносу?</a:t>
            </a:r>
            <a:endParaRPr lang="ru-RU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AB5E95-2AC3-410E-9C6E-BC841186EFD5}"/>
              </a:ext>
            </a:extLst>
          </p:cNvPr>
          <p:cNvSpPr txBox="1"/>
          <p:nvPr/>
        </p:nvSpPr>
        <p:spPr>
          <a:xfrm>
            <a:off x="808384" y="2340234"/>
            <a:ext cx="96608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rgbClr val="C00000"/>
                </a:solidFill>
              </a:rPr>
              <a:t>		</a:t>
            </a:r>
            <a:r>
              <a:rPr lang="uk-UA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відзначається Міжнародний день миру! </a:t>
            </a:r>
            <a:endParaRPr lang="ru-RU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496F9AF-1A8A-4E81-9439-746A3F071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871" y="4495800"/>
            <a:ext cx="2741129" cy="183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3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Рот картинки, стоковые фото Рот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47" y="250680"/>
            <a:ext cx="1195189" cy="79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1511ACC-7ACC-4E58-ADC8-F730C0E6BB60}"/>
              </a:ext>
            </a:extLst>
          </p:cNvPr>
          <p:cNvSpPr txBox="1"/>
          <p:nvPr/>
        </p:nvSpPr>
        <p:spPr>
          <a:xfrm>
            <a:off x="265042" y="-106689"/>
            <a:ext cx="118047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Слова</a:t>
            </a:r>
            <a:r>
              <a:rPr lang="uk-UA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переносяться </a:t>
            </a:r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рядка на  рядок</a:t>
            </a:r>
            <a:r>
              <a:rPr lang="uk-UA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складах.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304EA4-0306-4F7C-8F61-78437A7F71F0}"/>
              </a:ext>
            </a:extLst>
          </p:cNvPr>
          <p:cNvSpPr txBox="1"/>
          <p:nvPr/>
        </p:nvSpPr>
        <p:spPr>
          <a:xfrm>
            <a:off x="-1" y="1993340"/>
            <a:ext cx="12192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uk-UA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 розривати не можна!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40284B-4737-486E-9BEA-0DC66E051D8C}"/>
              </a:ext>
            </a:extLst>
          </p:cNvPr>
          <p:cNvSpPr txBox="1"/>
          <p:nvPr/>
        </p:nvSpPr>
        <p:spPr>
          <a:xfrm>
            <a:off x="122247" y="3987793"/>
            <a:ext cx="118047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uk-UA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 з однієї букви не залишаємо і не </a:t>
            </a:r>
            <a:r>
              <a:rPr lang="uk-UA" sz="7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переносимо</a:t>
            </a:r>
            <a:r>
              <a:rPr lang="uk-UA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94324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66A1D1-7FE1-430F-BD1A-797F2409D875}"/>
              </a:ext>
            </a:extLst>
          </p:cNvPr>
          <p:cNvSpPr txBox="1"/>
          <p:nvPr/>
        </p:nvSpPr>
        <p:spPr>
          <a:xfrm>
            <a:off x="1470985" y="796859"/>
            <a:ext cx="220317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Мир,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EAB274-517E-411A-8299-9FEBDFDBEDB1}"/>
              </a:ext>
            </a:extLst>
          </p:cNvPr>
          <p:cNvSpPr txBox="1"/>
          <p:nvPr/>
        </p:nvSpPr>
        <p:spPr>
          <a:xfrm>
            <a:off x="4012091" y="804350"/>
            <a:ext cx="220317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світ,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809A73-6DA7-4F0F-B504-13FC0F0C8D50}"/>
              </a:ext>
            </a:extLst>
          </p:cNvPr>
          <p:cNvSpPr txBox="1"/>
          <p:nvPr/>
        </p:nvSpPr>
        <p:spPr>
          <a:xfrm>
            <a:off x="6533320" y="796859"/>
            <a:ext cx="258086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люди,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59F2E3-ED58-47DD-9004-0B4253CBE336}"/>
              </a:ext>
            </a:extLst>
          </p:cNvPr>
          <p:cNvSpPr txBox="1"/>
          <p:nvPr/>
        </p:nvSpPr>
        <p:spPr>
          <a:xfrm>
            <a:off x="9619427" y="804350"/>
            <a:ext cx="220317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мрія,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2BD6A9-FA87-4816-B5B8-5ACC7330E287}"/>
              </a:ext>
            </a:extLst>
          </p:cNvPr>
          <p:cNvSpPr txBox="1"/>
          <p:nvPr/>
        </p:nvSpPr>
        <p:spPr>
          <a:xfrm>
            <a:off x="221974" y="2293780"/>
            <a:ext cx="295854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життя,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13F259-A8C1-466B-9807-4EB93D33F785}"/>
              </a:ext>
            </a:extLst>
          </p:cNvPr>
          <p:cNvSpPr txBox="1"/>
          <p:nvPr/>
        </p:nvSpPr>
        <p:spPr>
          <a:xfrm>
            <a:off x="3507924" y="2293780"/>
            <a:ext cx="47078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дитинство.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14616B-22BB-4E39-99E0-3528E2564B0F}"/>
              </a:ext>
            </a:extLst>
          </p:cNvPr>
          <p:cNvSpPr txBox="1"/>
          <p:nvPr/>
        </p:nvSpPr>
        <p:spPr>
          <a:xfrm>
            <a:off x="1486477" y="223268"/>
            <a:ext cx="4375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/>
              <a:t>Спишіть</a:t>
            </a:r>
            <a:r>
              <a:rPr lang="uk-UA" dirty="0"/>
              <a:t> слова, поділяючи їх для переносу.</a:t>
            </a:r>
          </a:p>
        </p:txBody>
      </p:sp>
    </p:spTree>
    <p:extLst>
      <p:ext uri="{BB962C8B-B14F-4D97-AF65-F5344CB8AC3E}">
        <p14:creationId xmlns:p14="http://schemas.microsoft.com/office/powerpoint/2010/main" val="307255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803DA0-9507-4E1B-AFB1-EF4D75B495F7}"/>
              </a:ext>
            </a:extLst>
          </p:cNvPr>
          <p:cNvSpPr txBox="1"/>
          <p:nvPr/>
        </p:nvSpPr>
        <p:spPr>
          <a:xfrm>
            <a:off x="1141921" y="1402712"/>
            <a:ext cx="1088387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/>
              <a:t>Поміркуй, що для тебе означає слово </a:t>
            </a:r>
            <a:r>
              <a:rPr lang="uk-UA" sz="4400" b="1" dirty="0"/>
              <a:t>МИР</a:t>
            </a:r>
            <a:r>
              <a:rPr lang="uk-UA" sz="4400" dirty="0"/>
              <a:t>.  </a:t>
            </a:r>
          </a:p>
          <a:p>
            <a:endParaRPr lang="uk-UA" sz="4400" dirty="0"/>
          </a:p>
          <a:p>
            <a:r>
              <a:rPr lang="uk-UA" sz="4400" dirty="0"/>
              <a:t>Продовж речення: «</a:t>
            </a:r>
            <a:r>
              <a:rPr lang="uk-UA" sz="4400" b="1" i="1" dirty="0"/>
              <a:t>Мир</a:t>
            </a:r>
            <a:r>
              <a:rPr lang="uk-UA" sz="4400" dirty="0"/>
              <a:t> – </a:t>
            </a:r>
            <a:r>
              <a:rPr lang="uk-UA" sz="4400" i="1" dirty="0"/>
              <a:t>це…</a:t>
            </a:r>
            <a:r>
              <a:rPr lang="uk-UA" sz="44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53822739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366</TotalTime>
  <Words>174</Words>
  <Application>Microsoft Office PowerPoint</Application>
  <PresentationFormat>Широкоэкранный</PresentationFormat>
  <Paragraphs>29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15</cp:revision>
  <dcterms:created xsi:type="dcterms:W3CDTF">2021-09-23T19:00:21Z</dcterms:created>
  <dcterms:modified xsi:type="dcterms:W3CDTF">2022-09-20T19:46:25Z</dcterms:modified>
</cp:coreProperties>
</file>