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8"/>
  </p:notesMasterIdLst>
  <p:sldIdLst>
    <p:sldId id="276" r:id="rId2"/>
    <p:sldId id="277" r:id="rId3"/>
    <p:sldId id="267" r:id="rId4"/>
    <p:sldId id="271" r:id="rId5"/>
    <p:sldId id="262" r:id="rId6"/>
    <p:sldId id="265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9D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41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32B2E3-9BA7-4245-887B-002A2CE4C9AF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5D2269-3A60-4D62-B8F4-2B20C2D486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310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54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533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036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7437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7330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466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521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47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45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354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645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402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302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895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953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793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55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E266154-76A6-4225-9ADA-19778BD4BE92}" type="datetimeFigureOut">
              <a:rPr lang="ru-RU" smtClean="0"/>
              <a:t>08.09.2022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2127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CA0C884A-9F1F-40AF-9010-D8545A679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026811"/>
              </p:ext>
            </p:extLst>
          </p:nvPr>
        </p:nvGraphicFramePr>
        <p:xfrm>
          <a:off x="1593226" y="1859470"/>
          <a:ext cx="9265920" cy="31390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65920">
                  <a:extLst>
                    <a:ext uri="{9D8B030D-6E8A-4147-A177-3AD203B41FA5}">
                      <a16:colId xmlns:a16="http://schemas.microsoft.com/office/drawing/2014/main" val="992784678"/>
                    </a:ext>
                  </a:extLst>
                </a:gridCol>
              </a:tblGrid>
              <a:tr h="26330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4000" dirty="0">
                          <a:effectLst/>
                        </a:rPr>
                        <a:t>Узагальнюємо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4000" dirty="0">
                          <a:effectLst/>
                        </a:rPr>
                        <a:t>прийоми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4000" dirty="0">
                          <a:effectLst/>
                        </a:rPr>
                        <a:t>додавання та віднімання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4000" dirty="0">
                          <a:effectLst/>
                        </a:rPr>
                        <a:t> в межах 10</a:t>
                      </a:r>
                      <a:endParaRPr lang="uk-UA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3330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9798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F20036-16FD-4CD7-83C3-C4CC6C8C8674}"/>
              </a:ext>
            </a:extLst>
          </p:cNvPr>
          <p:cNvSpPr txBox="1"/>
          <p:nvPr/>
        </p:nvSpPr>
        <p:spPr>
          <a:xfrm>
            <a:off x="1467059" y="1151264"/>
            <a:ext cx="271305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+ 2 </a:t>
            </a:r>
            <a:endParaRPr lang="ru-RU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742384-7A51-454C-A3B6-3AC1FD2D5BDA}"/>
              </a:ext>
            </a:extLst>
          </p:cNvPr>
          <p:cNvSpPr txBox="1"/>
          <p:nvPr/>
        </p:nvSpPr>
        <p:spPr>
          <a:xfrm>
            <a:off x="4986772" y="2795530"/>
            <a:ext cx="271305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9 - 2 </a:t>
            </a:r>
            <a:endParaRPr lang="ru-RU" sz="6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75971C-EB53-49AD-A578-832F8AD9F005}"/>
              </a:ext>
            </a:extLst>
          </p:cNvPr>
          <p:cNvSpPr txBox="1"/>
          <p:nvPr/>
        </p:nvSpPr>
        <p:spPr>
          <a:xfrm>
            <a:off x="5037573" y="1151264"/>
            <a:ext cx="271305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+ 3 </a:t>
            </a:r>
            <a:endParaRPr lang="ru-RU" sz="6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3761E8-2AD2-4BF8-8D7F-709E6D2BF790}"/>
              </a:ext>
            </a:extLst>
          </p:cNvPr>
          <p:cNvSpPr txBox="1"/>
          <p:nvPr/>
        </p:nvSpPr>
        <p:spPr>
          <a:xfrm>
            <a:off x="1392105" y="2661825"/>
            <a:ext cx="271305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8 - 3 </a:t>
            </a:r>
            <a:endParaRPr lang="ru-RU" sz="6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F7F621-2D90-4801-8A23-B00ADA0C8C0D}"/>
              </a:ext>
            </a:extLst>
          </p:cNvPr>
          <p:cNvSpPr txBox="1"/>
          <p:nvPr/>
        </p:nvSpPr>
        <p:spPr>
          <a:xfrm>
            <a:off x="1307402" y="4044743"/>
            <a:ext cx="271305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+ 4 </a:t>
            </a:r>
            <a:endParaRPr lang="ru-RU" sz="6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EB36E1-0868-4C0B-B6EC-A42581B650D1}"/>
              </a:ext>
            </a:extLst>
          </p:cNvPr>
          <p:cNvSpPr txBox="1"/>
          <p:nvPr/>
        </p:nvSpPr>
        <p:spPr>
          <a:xfrm>
            <a:off x="1307401" y="5525426"/>
            <a:ext cx="271305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9 - 8 </a:t>
            </a:r>
            <a:endParaRPr lang="ru-RU" sz="6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3E1D80-D927-4B98-8826-39CB00D2978F}"/>
              </a:ext>
            </a:extLst>
          </p:cNvPr>
          <p:cNvSpPr txBox="1"/>
          <p:nvPr/>
        </p:nvSpPr>
        <p:spPr>
          <a:xfrm>
            <a:off x="8303287" y="1151264"/>
            <a:ext cx="271305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10 - 7 </a:t>
            </a:r>
            <a:endParaRPr lang="ru-RU" sz="6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C8A651-3732-4938-987A-F13FFDDE3BDE}"/>
              </a:ext>
            </a:extLst>
          </p:cNvPr>
          <p:cNvSpPr txBox="1"/>
          <p:nvPr/>
        </p:nvSpPr>
        <p:spPr>
          <a:xfrm>
            <a:off x="4986773" y="4074827"/>
            <a:ext cx="271305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7 - 4 </a:t>
            </a:r>
            <a:endParaRPr lang="ru-RU" sz="6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B11EF4-C81A-496F-A240-94D007487119}"/>
              </a:ext>
            </a:extLst>
          </p:cNvPr>
          <p:cNvSpPr txBox="1"/>
          <p:nvPr/>
        </p:nvSpPr>
        <p:spPr>
          <a:xfrm>
            <a:off x="4986772" y="5525426"/>
            <a:ext cx="271305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+ 6 </a:t>
            </a:r>
            <a:endParaRPr lang="ru-RU" sz="6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8B352F-78DC-4E82-A8FE-2873540E9D4D}"/>
              </a:ext>
            </a:extLst>
          </p:cNvPr>
          <p:cNvSpPr txBox="1"/>
          <p:nvPr/>
        </p:nvSpPr>
        <p:spPr>
          <a:xfrm>
            <a:off x="8171545" y="2716460"/>
            <a:ext cx="271305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+ 4 </a:t>
            </a:r>
            <a:endParaRPr lang="ru-RU" sz="6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4109B5-80D8-49DD-974D-472962755F08}"/>
              </a:ext>
            </a:extLst>
          </p:cNvPr>
          <p:cNvSpPr txBox="1"/>
          <p:nvPr/>
        </p:nvSpPr>
        <p:spPr>
          <a:xfrm>
            <a:off x="8303286" y="4074827"/>
            <a:ext cx="271305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10 - 8 </a:t>
            </a:r>
            <a:endParaRPr lang="ru-RU" sz="6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27A58E-A8E2-48DF-A2B0-F3AC7D719C34}"/>
              </a:ext>
            </a:extLst>
          </p:cNvPr>
          <p:cNvSpPr txBox="1"/>
          <p:nvPr/>
        </p:nvSpPr>
        <p:spPr>
          <a:xfrm>
            <a:off x="8303287" y="5401936"/>
            <a:ext cx="271305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9 - 7 </a:t>
            </a:r>
            <a:endParaRPr lang="ru-RU" sz="6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9A7E62-9C04-4F31-8249-6389C6251573}"/>
              </a:ext>
            </a:extLst>
          </p:cNvPr>
          <p:cNvSpPr txBox="1"/>
          <p:nvPr/>
        </p:nvSpPr>
        <p:spPr>
          <a:xfrm>
            <a:off x="145143" y="43268"/>
            <a:ext cx="1204685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Прокоментуй, як знайти значення виразів. (Усно) </a:t>
            </a:r>
            <a:endParaRPr lang="ru-RU" sz="6600" dirty="0"/>
          </a:p>
        </p:txBody>
      </p:sp>
      <p:pic>
        <p:nvPicPr>
          <p:cNvPr id="1026" name="Picture 2" descr="Мікрофон Vector Art Stock Images | Depositphotos">
            <a:extLst>
              <a:ext uri="{FF2B5EF4-FFF2-40B4-BE49-F238E27FC236}">
                <a16:creationId xmlns:a16="http://schemas.microsoft.com/office/drawing/2014/main" id="{CBCA908F-11E5-486A-908A-10DC803DEF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5" t="9734" r="25321"/>
          <a:stretch/>
        </p:blipFill>
        <p:spPr bwMode="auto">
          <a:xfrm>
            <a:off x="145143" y="1321881"/>
            <a:ext cx="1246962" cy="193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59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3142A7-4B8F-4BE9-835B-8C3438401D65}"/>
              </a:ext>
            </a:extLst>
          </p:cNvPr>
          <p:cNvSpPr txBox="1"/>
          <p:nvPr/>
        </p:nvSpPr>
        <p:spPr>
          <a:xfrm>
            <a:off x="338050" y="3613840"/>
            <a:ext cx="118539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зменшуване </a:t>
            </a:r>
            <a:r>
              <a:rPr lang="uk-UA" sz="13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від’ємник = різниця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Буква Х">
            <a:extLst>
              <a:ext uri="{FF2B5EF4-FFF2-40B4-BE49-F238E27FC236}">
                <a16:creationId xmlns:a16="http://schemas.microsoft.com/office/drawing/2014/main" id="{DD063AB9-4328-43D9-83DD-8D899B290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29046" y="1392835"/>
            <a:ext cx="1821693" cy="223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0B46F0-9F95-492D-A55B-5C22A4468F10}"/>
              </a:ext>
            </a:extLst>
          </p:cNvPr>
          <p:cNvSpPr txBox="1"/>
          <p:nvPr/>
        </p:nvSpPr>
        <p:spPr>
          <a:xfrm>
            <a:off x="-209348" y="2454664"/>
            <a:ext cx="118539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доданок </a:t>
            </a:r>
            <a:r>
              <a:rPr lang="uk-UA" sz="13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доданок = сума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7ADF9B-8339-435A-85AF-EA03B9461EF6}"/>
              </a:ext>
            </a:extLst>
          </p:cNvPr>
          <p:cNvSpPr txBox="1"/>
          <p:nvPr/>
        </p:nvSpPr>
        <p:spPr>
          <a:xfrm flipH="1">
            <a:off x="0" y="331006"/>
            <a:ext cx="1083518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Пригадай, як називаються компоненти при додаванні та відніманні.</a:t>
            </a:r>
          </a:p>
          <a:p>
            <a:pPr algn="ctr"/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знайди невідомі компоненти. </a:t>
            </a:r>
          </a:p>
        </p:txBody>
      </p:sp>
    </p:spTree>
    <p:extLst>
      <p:ext uri="{BB962C8B-B14F-4D97-AF65-F5344CB8AC3E}">
        <p14:creationId xmlns:p14="http://schemas.microsoft.com/office/powerpoint/2010/main" val="58790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F6046AC-5258-4B26-9851-AB2D4963C7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997338"/>
              </p:ext>
            </p:extLst>
          </p:nvPr>
        </p:nvGraphicFramePr>
        <p:xfrm>
          <a:off x="390320" y="2468880"/>
          <a:ext cx="11801680" cy="438912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36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6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64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64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64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64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64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364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364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3644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364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3644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3644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3644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3644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3644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3644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36440">
                  <a:extLst>
                    <a:ext uri="{9D8B030D-6E8A-4147-A177-3AD203B41FA5}">
                      <a16:colId xmlns:a16="http://schemas.microsoft.com/office/drawing/2014/main" val="643211637"/>
                    </a:ext>
                  </a:extLst>
                </a:gridCol>
                <a:gridCol w="536440">
                  <a:extLst>
                    <a:ext uri="{9D8B030D-6E8A-4147-A177-3AD203B41FA5}">
                      <a16:colId xmlns:a16="http://schemas.microsoft.com/office/drawing/2014/main" val="186282772"/>
                    </a:ext>
                  </a:extLst>
                </a:gridCol>
                <a:gridCol w="536440">
                  <a:extLst>
                    <a:ext uri="{9D8B030D-6E8A-4147-A177-3AD203B41FA5}">
                      <a16:colId xmlns:a16="http://schemas.microsoft.com/office/drawing/2014/main" val="1067680672"/>
                    </a:ext>
                  </a:extLst>
                </a:gridCol>
                <a:gridCol w="536440">
                  <a:extLst>
                    <a:ext uri="{9D8B030D-6E8A-4147-A177-3AD203B41FA5}">
                      <a16:colId xmlns:a16="http://schemas.microsoft.com/office/drawing/2014/main" val="37260020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+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=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17E95AE-6DA3-4895-8DA3-80227525956D}"/>
              </a:ext>
            </a:extLst>
          </p:cNvPr>
          <p:cNvSpPr txBox="1"/>
          <p:nvPr/>
        </p:nvSpPr>
        <p:spPr>
          <a:xfrm>
            <a:off x="1043330" y="4410217"/>
            <a:ext cx="279073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5+ 4=  </a:t>
            </a:r>
            <a:endParaRPr lang="ru-RU" sz="6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545723-16AA-4B6C-91B2-96893C839264}"/>
              </a:ext>
            </a:extLst>
          </p:cNvPr>
          <p:cNvSpPr txBox="1"/>
          <p:nvPr/>
        </p:nvSpPr>
        <p:spPr>
          <a:xfrm>
            <a:off x="959499" y="3071309"/>
            <a:ext cx="79312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6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38E620-294F-4E15-B67F-5F9434193780}"/>
              </a:ext>
            </a:extLst>
          </p:cNvPr>
          <p:cNvSpPr txBox="1"/>
          <p:nvPr/>
        </p:nvSpPr>
        <p:spPr>
          <a:xfrm>
            <a:off x="2619824" y="3065960"/>
            <a:ext cx="163543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5 </a:t>
            </a:r>
            <a:endParaRPr lang="ru-RU" sz="6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96D2C8-9196-4069-89CE-CCC16745BC85}"/>
              </a:ext>
            </a:extLst>
          </p:cNvPr>
          <p:cNvSpPr txBox="1"/>
          <p:nvPr/>
        </p:nvSpPr>
        <p:spPr>
          <a:xfrm>
            <a:off x="1336431" y="3081664"/>
            <a:ext cx="142890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- 4 </a:t>
            </a:r>
            <a:endParaRPr lang="ru-RU" sz="6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DD4C4E-11FE-49D8-9DBA-985DF8693F07}"/>
              </a:ext>
            </a:extLst>
          </p:cNvPr>
          <p:cNvSpPr txBox="1"/>
          <p:nvPr/>
        </p:nvSpPr>
        <p:spPr>
          <a:xfrm flipH="1">
            <a:off x="1104062" y="1016179"/>
            <a:ext cx="108351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Знайди невідомі компоненти.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394322-E3E5-4D3B-8632-D9CB6326CD64}"/>
              </a:ext>
            </a:extLst>
          </p:cNvPr>
          <p:cNvSpPr txBox="1"/>
          <p:nvPr/>
        </p:nvSpPr>
        <p:spPr>
          <a:xfrm>
            <a:off x="4947037" y="3125494"/>
            <a:ext cx="190681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9</a:t>
            </a:r>
            <a:endParaRPr lang="ru-RU" sz="6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D4B5F8-9EAE-4705-A9C8-148DFBE5F9BC}"/>
              </a:ext>
            </a:extLst>
          </p:cNvPr>
          <p:cNvSpPr txBox="1"/>
          <p:nvPr/>
        </p:nvSpPr>
        <p:spPr>
          <a:xfrm>
            <a:off x="6750803" y="3111543"/>
            <a:ext cx="190681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6 </a:t>
            </a:r>
            <a:endParaRPr lang="ru-RU" sz="6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DA9306-8C28-4C21-A0CE-5252D765D253}"/>
              </a:ext>
            </a:extLst>
          </p:cNvPr>
          <p:cNvSpPr txBox="1"/>
          <p:nvPr/>
        </p:nvSpPr>
        <p:spPr>
          <a:xfrm>
            <a:off x="5900446" y="3065960"/>
            <a:ext cx="124241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603287-85D8-4225-A9B5-CF5D2A3E9753}"/>
              </a:ext>
            </a:extLst>
          </p:cNvPr>
          <p:cNvSpPr txBox="1"/>
          <p:nvPr/>
        </p:nvSpPr>
        <p:spPr>
          <a:xfrm>
            <a:off x="4750255" y="4437749"/>
            <a:ext cx="426840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9 – 6=  </a:t>
            </a:r>
            <a:endParaRPr lang="ru-RU" sz="6600" dirty="0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DC09F7B3-43B3-45FC-ACA1-3BC85C5463E1}"/>
              </a:ext>
            </a:extLst>
          </p:cNvPr>
          <p:cNvCxnSpPr>
            <a:cxnSpLocks/>
          </p:cNvCxnSpPr>
          <p:nvPr/>
        </p:nvCxnSpPr>
        <p:spPr>
          <a:xfrm>
            <a:off x="1043330" y="5335425"/>
            <a:ext cx="246912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3ED751F1-5598-403A-8B9D-61159527DF65}"/>
              </a:ext>
            </a:extLst>
          </p:cNvPr>
          <p:cNvCxnSpPr>
            <a:cxnSpLocks/>
          </p:cNvCxnSpPr>
          <p:nvPr/>
        </p:nvCxnSpPr>
        <p:spPr>
          <a:xfrm>
            <a:off x="5281354" y="5335425"/>
            <a:ext cx="2599903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432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11" grpId="0"/>
      <p:bldP spid="12" grpId="0"/>
      <p:bldP spid="15" grpId="0"/>
      <p:bldP spid="16" grpId="0"/>
      <p:bldP spid="17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5714" y="414581"/>
            <a:ext cx="101745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Порівняй числа. На скільки одне число більше або менше, ніж інше? </a:t>
            </a:r>
          </a:p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За зразком виконайте самостійно.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6E78850-924C-4BE5-A112-72DEE0FCE9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737171"/>
              </p:ext>
            </p:extLst>
          </p:nvPr>
        </p:nvGraphicFramePr>
        <p:xfrm>
          <a:off x="0" y="2184928"/>
          <a:ext cx="11627506" cy="438912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285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85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85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85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85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285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285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2852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2852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2852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2852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2852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2852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2852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2852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28523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28523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28523">
                  <a:extLst>
                    <a:ext uri="{9D8B030D-6E8A-4147-A177-3AD203B41FA5}">
                      <a16:colId xmlns:a16="http://schemas.microsoft.com/office/drawing/2014/main" val="643211637"/>
                    </a:ext>
                  </a:extLst>
                </a:gridCol>
                <a:gridCol w="528523">
                  <a:extLst>
                    <a:ext uri="{9D8B030D-6E8A-4147-A177-3AD203B41FA5}">
                      <a16:colId xmlns:a16="http://schemas.microsoft.com/office/drawing/2014/main" val="186282772"/>
                    </a:ext>
                  </a:extLst>
                </a:gridCol>
                <a:gridCol w="528523">
                  <a:extLst>
                    <a:ext uri="{9D8B030D-6E8A-4147-A177-3AD203B41FA5}">
                      <a16:colId xmlns:a16="http://schemas.microsoft.com/office/drawing/2014/main" val="1067680672"/>
                    </a:ext>
                  </a:extLst>
                </a:gridCol>
                <a:gridCol w="528523">
                  <a:extLst>
                    <a:ext uri="{9D8B030D-6E8A-4147-A177-3AD203B41FA5}">
                      <a16:colId xmlns:a16="http://schemas.microsoft.com/office/drawing/2014/main" val="37260020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/>
                        <a:t> 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0654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D0F832B-8C7A-440B-9A8D-9403D005A83E}"/>
              </a:ext>
            </a:extLst>
          </p:cNvPr>
          <p:cNvSpPr txBox="1"/>
          <p:nvPr/>
        </p:nvSpPr>
        <p:spPr>
          <a:xfrm>
            <a:off x="0" y="2722602"/>
            <a:ext cx="161108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0C4296-CA19-458F-9F02-972FC3D8D088}"/>
              </a:ext>
            </a:extLst>
          </p:cNvPr>
          <p:cNvSpPr txBox="1"/>
          <p:nvPr/>
        </p:nvSpPr>
        <p:spPr>
          <a:xfrm>
            <a:off x="1124857" y="2722602"/>
            <a:ext cx="161108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069DFA-2671-474E-8261-6612E8F40E41}"/>
              </a:ext>
            </a:extLst>
          </p:cNvPr>
          <p:cNvSpPr txBox="1"/>
          <p:nvPr/>
        </p:nvSpPr>
        <p:spPr>
          <a:xfrm>
            <a:off x="0" y="4094327"/>
            <a:ext cx="390984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– 5=3 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6DACF2-C92F-4E19-B90A-85CC03B6FBA9}"/>
              </a:ext>
            </a:extLst>
          </p:cNvPr>
          <p:cNvSpPr txBox="1"/>
          <p:nvPr/>
        </p:nvSpPr>
        <p:spPr>
          <a:xfrm>
            <a:off x="2199915" y="2806747"/>
            <a:ext cx="227749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6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3</a:t>
            </a:r>
            <a:endParaRPr lang="ru-RU" sz="6600" i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CEC7C3-46DC-4382-9657-5E66A0717F46}"/>
              </a:ext>
            </a:extLst>
          </p:cNvPr>
          <p:cNvSpPr txBox="1"/>
          <p:nvPr/>
        </p:nvSpPr>
        <p:spPr>
          <a:xfrm>
            <a:off x="5400597" y="2806747"/>
            <a:ext cx="161108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0B5675-BFD4-4827-9C03-918848528234}"/>
              </a:ext>
            </a:extLst>
          </p:cNvPr>
          <p:cNvSpPr txBox="1"/>
          <p:nvPr/>
        </p:nvSpPr>
        <p:spPr>
          <a:xfrm>
            <a:off x="6206140" y="2806747"/>
            <a:ext cx="250490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A07850-4D5B-47F4-A2AD-AD77A86F0BF8}"/>
              </a:ext>
            </a:extLst>
          </p:cNvPr>
          <p:cNvSpPr txBox="1"/>
          <p:nvPr/>
        </p:nvSpPr>
        <p:spPr>
          <a:xfrm>
            <a:off x="5400597" y="4136399"/>
            <a:ext cx="390984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– 4=6 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66DAD0-4032-453B-BE9C-1C319ECEF333}"/>
              </a:ext>
            </a:extLst>
          </p:cNvPr>
          <p:cNvSpPr txBox="1"/>
          <p:nvPr/>
        </p:nvSpPr>
        <p:spPr>
          <a:xfrm>
            <a:off x="7572296" y="2807701"/>
            <a:ext cx="227749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6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6</a:t>
            </a:r>
            <a:endParaRPr lang="ru-RU" sz="6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203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84985" y="1383056"/>
            <a:ext cx="1022203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800" dirty="0">
                <a:solidFill>
                  <a:srgbClr val="FFC000"/>
                </a:solidFill>
              </a:rPr>
              <a:t>Старанно попрацювали! </a:t>
            </a:r>
            <a:endParaRPr lang="ru-RU" sz="8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9216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544</TotalTime>
  <Words>177</Words>
  <Application>Microsoft Office PowerPoint</Application>
  <PresentationFormat>Широкоэкранный</PresentationFormat>
  <Paragraphs>54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20</cp:revision>
  <dcterms:created xsi:type="dcterms:W3CDTF">2021-12-20T16:22:08Z</dcterms:created>
  <dcterms:modified xsi:type="dcterms:W3CDTF">2022-09-08T09:54:13Z</dcterms:modified>
</cp:coreProperties>
</file>